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4688800" cy="38404800"/>
  <p:notesSz cx="6858000" cy="9144000"/>
  <p:defaultTextStyle>
    <a:defPPr>
      <a:defRPr lang="en-US"/>
    </a:defPPr>
    <a:lvl1pPr marL="0" algn="l" defTabSz="3528152" rtl="0" eaLnBrk="1" latinLnBrk="0" hangingPunct="1">
      <a:defRPr sz="6972" kern="1200">
        <a:solidFill>
          <a:schemeClr val="tx1"/>
        </a:solidFill>
        <a:latin typeface="+mn-lt"/>
        <a:ea typeface="+mn-ea"/>
        <a:cs typeface="+mn-cs"/>
      </a:defRPr>
    </a:lvl1pPr>
    <a:lvl2pPr marL="1764077" algn="l" defTabSz="3528152" rtl="0" eaLnBrk="1" latinLnBrk="0" hangingPunct="1">
      <a:defRPr sz="6972" kern="1200">
        <a:solidFill>
          <a:schemeClr val="tx1"/>
        </a:solidFill>
        <a:latin typeface="+mn-lt"/>
        <a:ea typeface="+mn-ea"/>
        <a:cs typeface="+mn-cs"/>
      </a:defRPr>
    </a:lvl2pPr>
    <a:lvl3pPr marL="3528152" algn="l" defTabSz="3528152" rtl="0" eaLnBrk="1" latinLnBrk="0" hangingPunct="1">
      <a:defRPr sz="6972" kern="1200">
        <a:solidFill>
          <a:schemeClr val="tx1"/>
        </a:solidFill>
        <a:latin typeface="+mn-lt"/>
        <a:ea typeface="+mn-ea"/>
        <a:cs typeface="+mn-cs"/>
      </a:defRPr>
    </a:lvl3pPr>
    <a:lvl4pPr marL="5292228" algn="l" defTabSz="3528152" rtl="0" eaLnBrk="1" latinLnBrk="0" hangingPunct="1">
      <a:defRPr sz="6972" kern="1200">
        <a:solidFill>
          <a:schemeClr val="tx1"/>
        </a:solidFill>
        <a:latin typeface="+mn-lt"/>
        <a:ea typeface="+mn-ea"/>
        <a:cs typeface="+mn-cs"/>
      </a:defRPr>
    </a:lvl4pPr>
    <a:lvl5pPr marL="7056305" algn="l" defTabSz="3528152" rtl="0" eaLnBrk="1" latinLnBrk="0" hangingPunct="1">
      <a:defRPr sz="6972" kern="1200">
        <a:solidFill>
          <a:schemeClr val="tx1"/>
        </a:solidFill>
        <a:latin typeface="+mn-lt"/>
        <a:ea typeface="+mn-ea"/>
        <a:cs typeface="+mn-cs"/>
      </a:defRPr>
    </a:lvl5pPr>
    <a:lvl6pPr marL="8820382" algn="l" defTabSz="3528152" rtl="0" eaLnBrk="1" latinLnBrk="0" hangingPunct="1">
      <a:defRPr sz="6972" kern="1200">
        <a:solidFill>
          <a:schemeClr val="tx1"/>
        </a:solidFill>
        <a:latin typeface="+mn-lt"/>
        <a:ea typeface="+mn-ea"/>
        <a:cs typeface="+mn-cs"/>
      </a:defRPr>
    </a:lvl6pPr>
    <a:lvl7pPr marL="10584457" algn="l" defTabSz="3528152" rtl="0" eaLnBrk="1" latinLnBrk="0" hangingPunct="1">
      <a:defRPr sz="6972" kern="1200">
        <a:solidFill>
          <a:schemeClr val="tx1"/>
        </a:solidFill>
        <a:latin typeface="+mn-lt"/>
        <a:ea typeface="+mn-ea"/>
        <a:cs typeface="+mn-cs"/>
      </a:defRPr>
    </a:lvl7pPr>
    <a:lvl8pPr marL="12348533" algn="l" defTabSz="3528152" rtl="0" eaLnBrk="1" latinLnBrk="0" hangingPunct="1">
      <a:defRPr sz="6972" kern="1200">
        <a:solidFill>
          <a:schemeClr val="tx1"/>
        </a:solidFill>
        <a:latin typeface="+mn-lt"/>
        <a:ea typeface="+mn-ea"/>
        <a:cs typeface="+mn-cs"/>
      </a:defRPr>
    </a:lvl8pPr>
    <a:lvl9pPr marL="14112610" algn="l" defTabSz="3528152" rtl="0" eaLnBrk="1" latinLnBrk="0" hangingPunct="1">
      <a:defRPr sz="6972"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096" userDrawn="1">
          <p15:clr>
            <a:srgbClr val="A4A3A4"/>
          </p15:clr>
        </p15:guide>
        <p15:guide id="2" pos="999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0" d="100"/>
          <a:sy n="30" d="100"/>
        </p:scale>
        <p:origin x="1493" y="821"/>
      </p:cViewPr>
      <p:guideLst>
        <p:guide orient="horz" pos="12096"/>
        <p:guide pos="9998"/>
      </p:guideLst>
    </p:cSldViewPr>
  </p:slideViewPr>
  <p:notesTextViewPr>
    <p:cViewPr>
      <p:scale>
        <a:sx n="1" d="1"/>
        <a:sy n="1" d="1"/>
      </p:scale>
      <p:origin x="0" y="0"/>
    </p:cViewPr>
  </p:notesTextViewPr>
  <p:gridSpacing cx="914400" cy="9144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DFD0A3-8CD6-4139-91A0-D431091AD06A}" type="datetimeFigureOut">
              <a:rPr lang="en-US" smtClean="0"/>
              <a:t>3/19/2018</a:t>
            </a:fld>
            <a:endParaRPr lang="en-US"/>
          </a:p>
        </p:txBody>
      </p:sp>
      <p:sp>
        <p:nvSpPr>
          <p:cNvPr id="4" name="Slide Image Placeholder 3"/>
          <p:cNvSpPr>
            <a:spLocks noGrp="1" noRot="1" noChangeAspect="1"/>
          </p:cNvSpPr>
          <p:nvPr>
            <p:ph type="sldImg" idx="2"/>
          </p:nvPr>
        </p:nvSpPr>
        <p:spPr>
          <a:xfrm>
            <a:off x="2327275" y="685800"/>
            <a:ext cx="22034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6A11F5-7131-4B5B-8429-71C907782E17}" type="slidenum">
              <a:rPr lang="en-US" smtClean="0"/>
              <a:t>‹#›</a:t>
            </a:fld>
            <a:endParaRPr lang="en-US"/>
          </a:p>
        </p:txBody>
      </p:sp>
    </p:spTree>
    <p:extLst>
      <p:ext uri="{BB962C8B-B14F-4D97-AF65-F5344CB8AC3E}">
        <p14:creationId xmlns:p14="http://schemas.microsoft.com/office/powerpoint/2010/main" val="3715355333"/>
      </p:ext>
    </p:extLst>
  </p:cSld>
  <p:clrMap bg1="lt1" tx1="dk1" bg2="lt2" tx2="dk2" accent1="accent1" accent2="accent2" accent3="accent3" accent4="accent4" accent5="accent5" accent6="accent6" hlink="hlink" folHlink="folHlink"/>
  <p:notesStyle>
    <a:lvl1pPr marL="0" algn="l" defTabSz="3528152" rtl="0" eaLnBrk="1" latinLnBrk="0" hangingPunct="1">
      <a:defRPr sz="4623" kern="1200">
        <a:solidFill>
          <a:schemeClr val="tx1"/>
        </a:solidFill>
        <a:latin typeface="+mn-lt"/>
        <a:ea typeface="+mn-ea"/>
        <a:cs typeface="+mn-cs"/>
      </a:defRPr>
    </a:lvl1pPr>
    <a:lvl2pPr marL="1764077" algn="l" defTabSz="3528152" rtl="0" eaLnBrk="1" latinLnBrk="0" hangingPunct="1">
      <a:defRPr sz="4623" kern="1200">
        <a:solidFill>
          <a:schemeClr val="tx1"/>
        </a:solidFill>
        <a:latin typeface="+mn-lt"/>
        <a:ea typeface="+mn-ea"/>
        <a:cs typeface="+mn-cs"/>
      </a:defRPr>
    </a:lvl2pPr>
    <a:lvl3pPr marL="3528152" algn="l" defTabSz="3528152" rtl="0" eaLnBrk="1" latinLnBrk="0" hangingPunct="1">
      <a:defRPr sz="4623" kern="1200">
        <a:solidFill>
          <a:schemeClr val="tx1"/>
        </a:solidFill>
        <a:latin typeface="+mn-lt"/>
        <a:ea typeface="+mn-ea"/>
        <a:cs typeface="+mn-cs"/>
      </a:defRPr>
    </a:lvl3pPr>
    <a:lvl4pPr marL="5292228" algn="l" defTabSz="3528152" rtl="0" eaLnBrk="1" latinLnBrk="0" hangingPunct="1">
      <a:defRPr sz="4623" kern="1200">
        <a:solidFill>
          <a:schemeClr val="tx1"/>
        </a:solidFill>
        <a:latin typeface="+mn-lt"/>
        <a:ea typeface="+mn-ea"/>
        <a:cs typeface="+mn-cs"/>
      </a:defRPr>
    </a:lvl4pPr>
    <a:lvl5pPr marL="7056305" algn="l" defTabSz="3528152" rtl="0" eaLnBrk="1" latinLnBrk="0" hangingPunct="1">
      <a:defRPr sz="4623" kern="1200">
        <a:solidFill>
          <a:schemeClr val="tx1"/>
        </a:solidFill>
        <a:latin typeface="+mn-lt"/>
        <a:ea typeface="+mn-ea"/>
        <a:cs typeface="+mn-cs"/>
      </a:defRPr>
    </a:lvl5pPr>
    <a:lvl6pPr marL="8820382" algn="l" defTabSz="3528152" rtl="0" eaLnBrk="1" latinLnBrk="0" hangingPunct="1">
      <a:defRPr sz="4623" kern="1200">
        <a:solidFill>
          <a:schemeClr val="tx1"/>
        </a:solidFill>
        <a:latin typeface="+mn-lt"/>
        <a:ea typeface="+mn-ea"/>
        <a:cs typeface="+mn-cs"/>
      </a:defRPr>
    </a:lvl6pPr>
    <a:lvl7pPr marL="10584457" algn="l" defTabSz="3528152" rtl="0" eaLnBrk="1" latinLnBrk="0" hangingPunct="1">
      <a:defRPr sz="4623" kern="1200">
        <a:solidFill>
          <a:schemeClr val="tx1"/>
        </a:solidFill>
        <a:latin typeface="+mn-lt"/>
        <a:ea typeface="+mn-ea"/>
        <a:cs typeface="+mn-cs"/>
      </a:defRPr>
    </a:lvl7pPr>
    <a:lvl8pPr marL="12348533" algn="l" defTabSz="3528152" rtl="0" eaLnBrk="1" latinLnBrk="0" hangingPunct="1">
      <a:defRPr sz="4623" kern="1200">
        <a:solidFill>
          <a:schemeClr val="tx1"/>
        </a:solidFill>
        <a:latin typeface="+mn-lt"/>
        <a:ea typeface="+mn-ea"/>
        <a:cs typeface="+mn-cs"/>
      </a:defRPr>
    </a:lvl8pPr>
    <a:lvl9pPr marL="14112610" algn="l" defTabSz="3528152" rtl="0" eaLnBrk="1" latinLnBrk="0" hangingPunct="1">
      <a:defRPr sz="4623"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327275" y="685800"/>
            <a:ext cx="220345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26A11F5-7131-4B5B-8429-71C907782E17}" type="slidenum">
              <a:rPr lang="en-US" smtClean="0"/>
              <a:t>1</a:t>
            </a:fld>
            <a:endParaRPr lang="en-US"/>
          </a:p>
        </p:txBody>
      </p:sp>
    </p:spTree>
    <p:extLst>
      <p:ext uri="{BB962C8B-B14F-4D97-AF65-F5344CB8AC3E}">
        <p14:creationId xmlns:p14="http://schemas.microsoft.com/office/powerpoint/2010/main" val="7646868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51660" y="11930385"/>
            <a:ext cx="20985480" cy="8232141"/>
          </a:xfrm>
        </p:spPr>
        <p:txBody>
          <a:bodyPr/>
          <a:lstStyle/>
          <a:p>
            <a:r>
              <a:rPr lang="en-US"/>
              <a:t>Click to edit Master title style</a:t>
            </a:r>
          </a:p>
        </p:txBody>
      </p:sp>
      <p:sp>
        <p:nvSpPr>
          <p:cNvPr id="3" name="Subtitle 2"/>
          <p:cNvSpPr>
            <a:spLocks noGrp="1"/>
          </p:cNvSpPr>
          <p:nvPr>
            <p:ph type="subTitle" idx="1"/>
          </p:nvPr>
        </p:nvSpPr>
        <p:spPr>
          <a:xfrm>
            <a:off x="3703320" y="21762720"/>
            <a:ext cx="17282160" cy="9814560"/>
          </a:xfrm>
        </p:spPr>
        <p:txBody>
          <a:bodyPr/>
          <a:lstStyle>
            <a:lvl1pPr marL="0" indent="0" algn="ctr">
              <a:buNone/>
              <a:defRPr>
                <a:solidFill>
                  <a:schemeClr val="tx1">
                    <a:tint val="75000"/>
                  </a:schemeClr>
                </a:solidFill>
              </a:defRPr>
            </a:lvl1pPr>
            <a:lvl2pPr marL="2403775" indent="0" algn="ctr">
              <a:buNone/>
              <a:defRPr>
                <a:solidFill>
                  <a:schemeClr val="tx1">
                    <a:tint val="75000"/>
                  </a:schemeClr>
                </a:solidFill>
              </a:defRPr>
            </a:lvl2pPr>
            <a:lvl3pPr marL="4807549" indent="0" algn="ctr">
              <a:buNone/>
              <a:defRPr>
                <a:solidFill>
                  <a:schemeClr val="tx1">
                    <a:tint val="75000"/>
                  </a:schemeClr>
                </a:solidFill>
              </a:defRPr>
            </a:lvl3pPr>
            <a:lvl4pPr marL="7211324" indent="0" algn="ctr">
              <a:buNone/>
              <a:defRPr>
                <a:solidFill>
                  <a:schemeClr val="tx1">
                    <a:tint val="75000"/>
                  </a:schemeClr>
                </a:solidFill>
              </a:defRPr>
            </a:lvl4pPr>
            <a:lvl5pPr marL="9615100" indent="0" algn="ctr">
              <a:buNone/>
              <a:defRPr>
                <a:solidFill>
                  <a:schemeClr val="tx1">
                    <a:tint val="75000"/>
                  </a:schemeClr>
                </a:solidFill>
              </a:defRPr>
            </a:lvl5pPr>
            <a:lvl6pPr marL="12018875" indent="0" algn="ctr">
              <a:buNone/>
              <a:defRPr>
                <a:solidFill>
                  <a:schemeClr val="tx1">
                    <a:tint val="75000"/>
                  </a:schemeClr>
                </a:solidFill>
              </a:defRPr>
            </a:lvl6pPr>
            <a:lvl7pPr marL="14422651" indent="0" algn="ctr">
              <a:buNone/>
              <a:defRPr>
                <a:solidFill>
                  <a:schemeClr val="tx1">
                    <a:tint val="75000"/>
                  </a:schemeClr>
                </a:solidFill>
              </a:defRPr>
            </a:lvl7pPr>
            <a:lvl8pPr marL="16826426" indent="0" algn="ctr">
              <a:buNone/>
              <a:defRPr>
                <a:solidFill>
                  <a:schemeClr val="tx1">
                    <a:tint val="75000"/>
                  </a:schemeClr>
                </a:solidFill>
              </a:defRPr>
            </a:lvl8pPr>
            <a:lvl9pPr marL="19230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23838FA-9A45-46DB-8DB7-00618FE741D0}" type="datetimeFigureOut">
              <a:rPr lang="en-US" smtClean="0"/>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5899909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3838FA-9A45-46DB-8DB7-00618FE741D0}" type="datetimeFigureOut">
              <a:rPr lang="en-US" smtClean="0"/>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518360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899380" y="1537977"/>
            <a:ext cx="5554980" cy="3276854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234440" y="1537977"/>
            <a:ext cx="16253460" cy="3276854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3838FA-9A45-46DB-8DB7-00618FE741D0}" type="datetimeFigureOut">
              <a:rPr lang="en-US" smtClean="0"/>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2407612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23838FA-9A45-46DB-8DB7-00618FE741D0}" type="datetimeFigureOut">
              <a:rPr lang="en-US" smtClean="0"/>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2155075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950245" y="24678644"/>
            <a:ext cx="20985480" cy="7627620"/>
          </a:xfrm>
        </p:spPr>
        <p:txBody>
          <a:bodyPr anchor="t"/>
          <a:lstStyle>
            <a:lvl1pPr algn="l">
              <a:defRPr sz="21002" b="1" cap="all"/>
            </a:lvl1pPr>
          </a:lstStyle>
          <a:p>
            <a:r>
              <a:rPr lang="en-US"/>
              <a:t>Click to edit Master title style</a:t>
            </a:r>
          </a:p>
        </p:txBody>
      </p:sp>
      <p:sp>
        <p:nvSpPr>
          <p:cNvPr id="3" name="Text Placeholder 2"/>
          <p:cNvSpPr>
            <a:spLocks noGrp="1"/>
          </p:cNvSpPr>
          <p:nvPr>
            <p:ph type="body" idx="1"/>
          </p:nvPr>
        </p:nvSpPr>
        <p:spPr>
          <a:xfrm>
            <a:off x="1950245" y="16277595"/>
            <a:ext cx="20985480" cy="8401048"/>
          </a:xfrm>
        </p:spPr>
        <p:txBody>
          <a:bodyPr anchor="b"/>
          <a:lstStyle>
            <a:lvl1pPr marL="0" indent="0">
              <a:buNone/>
              <a:defRPr sz="10500">
                <a:solidFill>
                  <a:schemeClr val="tx1">
                    <a:tint val="75000"/>
                  </a:schemeClr>
                </a:solidFill>
              </a:defRPr>
            </a:lvl1pPr>
            <a:lvl2pPr marL="2403775" indent="0">
              <a:buNone/>
              <a:defRPr sz="9502">
                <a:solidFill>
                  <a:schemeClr val="tx1">
                    <a:tint val="75000"/>
                  </a:schemeClr>
                </a:solidFill>
              </a:defRPr>
            </a:lvl2pPr>
            <a:lvl3pPr marL="4807549" indent="0">
              <a:buNone/>
              <a:defRPr sz="8400">
                <a:solidFill>
                  <a:schemeClr val="tx1">
                    <a:tint val="75000"/>
                  </a:schemeClr>
                </a:solidFill>
              </a:defRPr>
            </a:lvl3pPr>
            <a:lvl4pPr marL="7211324" indent="0">
              <a:buNone/>
              <a:defRPr sz="7400">
                <a:solidFill>
                  <a:schemeClr val="tx1">
                    <a:tint val="75000"/>
                  </a:schemeClr>
                </a:solidFill>
              </a:defRPr>
            </a:lvl4pPr>
            <a:lvl5pPr marL="9615100" indent="0">
              <a:buNone/>
              <a:defRPr sz="7400">
                <a:solidFill>
                  <a:schemeClr val="tx1">
                    <a:tint val="75000"/>
                  </a:schemeClr>
                </a:solidFill>
              </a:defRPr>
            </a:lvl5pPr>
            <a:lvl6pPr marL="12018875" indent="0">
              <a:buNone/>
              <a:defRPr sz="7400">
                <a:solidFill>
                  <a:schemeClr val="tx1">
                    <a:tint val="75000"/>
                  </a:schemeClr>
                </a:solidFill>
              </a:defRPr>
            </a:lvl6pPr>
            <a:lvl7pPr marL="14422651" indent="0">
              <a:buNone/>
              <a:defRPr sz="7400">
                <a:solidFill>
                  <a:schemeClr val="tx1">
                    <a:tint val="75000"/>
                  </a:schemeClr>
                </a:solidFill>
              </a:defRPr>
            </a:lvl7pPr>
            <a:lvl8pPr marL="16826426" indent="0">
              <a:buNone/>
              <a:defRPr sz="7400">
                <a:solidFill>
                  <a:schemeClr val="tx1">
                    <a:tint val="75000"/>
                  </a:schemeClr>
                </a:solidFill>
              </a:defRPr>
            </a:lvl8pPr>
            <a:lvl9pPr marL="19230200" indent="0">
              <a:buNone/>
              <a:defRPr sz="7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23838FA-9A45-46DB-8DB7-00618FE741D0}" type="datetimeFigureOut">
              <a:rPr lang="en-US" smtClean="0"/>
              <a:t>3/19/2018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348719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234440" y="8961124"/>
            <a:ext cx="10904220" cy="25345394"/>
          </a:xfrm>
        </p:spPr>
        <p:txBody>
          <a:bodyPr/>
          <a:lstStyle>
            <a:lvl1pPr>
              <a:defRPr sz="14702"/>
            </a:lvl1pPr>
            <a:lvl2pPr>
              <a:defRPr sz="12602"/>
            </a:lvl2pPr>
            <a:lvl3pPr>
              <a:defRPr sz="10500"/>
            </a:lvl3pPr>
            <a:lvl4pPr>
              <a:defRPr sz="9502"/>
            </a:lvl4pPr>
            <a:lvl5pPr>
              <a:defRPr sz="9502"/>
            </a:lvl5pPr>
            <a:lvl6pPr>
              <a:defRPr sz="9502"/>
            </a:lvl6pPr>
            <a:lvl7pPr>
              <a:defRPr sz="9502"/>
            </a:lvl7pPr>
            <a:lvl8pPr>
              <a:defRPr sz="9502"/>
            </a:lvl8pPr>
            <a:lvl9pPr>
              <a:defRPr sz="950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2550140" y="8961124"/>
            <a:ext cx="10904220" cy="25345394"/>
          </a:xfrm>
        </p:spPr>
        <p:txBody>
          <a:bodyPr/>
          <a:lstStyle>
            <a:lvl1pPr>
              <a:defRPr sz="14702"/>
            </a:lvl1pPr>
            <a:lvl2pPr>
              <a:defRPr sz="12602"/>
            </a:lvl2pPr>
            <a:lvl3pPr>
              <a:defRPr sz="10500"/>
            </a:lvl3pPr>
            <a:lvl4pPr>
              <a:defRPr sz="9502"/>
            </a:lvl4pPr>
            <a:lvl5pPr>
              <a:defRPr sz="9502"/>
            </a:lvl5pPr>
            <a:lvl6pPr>
              <a:defRPr sz="9502"/>
            </a:lvl6pPr>
            <a:lvl7pPr>
              <a:defRPr sz="9502"/>
            </a:lvl7pPr>
            <a:lvl8pPr>
              <a:defRPr sz="9502"/>
            </a:lvl8pPr>
            <a:lvl9pPr>
              <a:defRPr sz="950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23838FA-9A45-46DB-8DB7-00618FE741D0}" type="datetimeFigureOut">
              <a:rPr lang="en-US" smtClean="0"/>
              <a:t>3/19/2018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32139451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234440" y="8596635"/>
            <a:ext cx="10908508" cy="3582667"/>
          </a:xfrm>
        </p:spPr>
        <p:txBody>
          <a:bodyPr anchor="b"/>
          <a:lstStyle>
            <a:lvl1pPr marL="0" indent="0">
              <a:buNone/>
              <a:defRPr sz="12602" b="1"/>
            </a:lvl1pPr>
            <a:lvl2pPr marL="2403775" indent="0">
              <a:buNone/>
              <a:defRPr sz="10500" b="1"/>
            </a:lvl2pPr>
            <a:lvl3pPr marL="4807549" indent="0">
              <a:buNone/>
              <a:defRPr sz="9502" b="1"/>
            </a:lvl3pPr>
            <a:lvl4pPr marL="7211324" indent="0">
              <a:buNone/>
              <a:defRPr sz="8400" b="1"/>
            </a:lvl4pPr>
            <a:lvl5pPr marL="9615100" indent="0">
              <a:buNone/>
              <a:defRPr sz="8400" b="1"/>
            </a:lvl5pPr>
            <a:lvl6pPr marL="12018875" indent="0">
              <a:buNone/>
              <a:defRPr sz="8400" b="1"/>
            </a:lvl6pPr>
            <a:lvl7pPr marL="14422651" indent="0">
              <a:buNone/>
              <a:defRPr sz="8400" b="1"/>
            </a:lvl7pPr>
            <a:lvl8pPr marL="16826426" indent="0">
              <a:buNone/>
              <a:defRPr sz="8400" b="1"/>
            </a:lvl8pPr>
            <a:lvl9pPr marL="19230200" indent="0">
              <a:buNone/>
              <a:defRPr sz="8400" b="1"/>
            </a:lvl9pPr>
          </a:lstStyle>
          <a:p>
            <a:pPr lvl="0"/>
            <a:r>
              <a:rPr lang="en-US"/>
              <a:t>Click to edit Master text styles</a:t>
            </a:r>
          </a:p>
        </p:txBody>
      </p:sp>
      <p:sp>
        <p:nvSpPr>
          <p:cNvPr id="4" name="Content Placeholder 3"/>
          <p:cNvSpPr>
            <a:spLocks noGrp="1"/>
          </p:cNvSpPr>
          <p:nvPr>
            <p:ph sz="half" idx="2"/>
          </p:nvPr>
        </p:nvSpPr>
        <p:spPr>
          <a:xfrm>
            <a:off x="1234440" y="12179302"/>
            <a:ext cx="10908508" cy="22127213"/>
          </a:xfrm>
        </p:spPr>
        <p:txBody>
          <a:bodyPr/>
          <a:lstStyle>
            <a:lvl1pPr>
              <a:defRPr sz="12602"/>
            </a:lvl1pPr>
            <a:lvl2pPr>
              <a:defRPr sz="10500"/>
            </a:lvl2pPr>
            <a:lvl3pPr>
              <a:defRPr sz="9502"/>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2541570" y="8596635"/>
            <a:ext cx="10912793" cy="3582667"/>
          </a:xfrm>
        </p:spPr>
        <p:txBody>
          <a:bodyPr anchor="b"/>
          <a:lstStyle>
            <a:lvl1pPr marL="0" indent="0">
              <a:buNone/>
              <a:defRPr sz="12602" b="1"/>
            </a:lvl1pPr>
            <a:lvl2pPr marL="2403775" indent="0">
              <a:buNone/>
              <a:defRPr sz="10500" b="1"/>
            </a:lvl2pPr>
            <a:lvl3pPr marL="4807549" indent="0">
              <a:buNone/>
              <a:defRPr sz="9502" b="1"/>
            </a:lvl3pPr>
            <a:lvl4pPr marL="7211324" indent="0">
              <a:buNone/>
              <a:defRPr sz="8400" b="1"/>
            </a:lvl4pPr>
            <a:lvl5pPr marL="9615100" indent="0">
              <a:buNone/>
              <a:defRPr sz="8400" b="1"/>
            </a:lvl5pPr>
            <a:lvl6pPr marL="12018875" indent="0">
              <a:buNone/>
              <a:defRPr sz="8400" b="1"/>
            </a:lvl6pPr>
            <a:lvl7pPr marL="14422651" indent="0">
              <a:buNone/>
              <a:defRPr sz="8400" b="1"/>
            </a:lvl7pPr>
            <a:lvl8pPr marL="16826426" indent="0">
              <a:buNone/>
              <a:defRPr sz="8400" b="1"/>
            </a:lvl8pPr>
            <a:lvl9pPr marL="19230200" indent="0">
              <a:buNone/>
              <a:defRPr sz="8400" b="1"/>
            </a:lvl9pPr>
          </a:lstStyle>
          <a:p>
            <a:pPr lvl="0"/>
            <a:r>
              <a:rPr lang="en-US"/>
              <a:t>Click to edit Master text styles</a:t>
            </a:r>
          </a:p>
        </p:txBody>
      </p:sp>
      <p:sp>
        <p:nvSpPr>
          <p:cNvPr id="6" name="Content Placeholder 5"/>
          <p:cNvSpPr>
            <a:spLocks noGrp="1"/>
          </p:cNvSpPr>
          <p:nvPr>
            <p:ph sz="quarter" idx="4"/>
          </p:nvPr>
        </p:nvSpPr>
        <p:spPr>
          <a:xfrm>
            <a:off x="12541570" y="12179302"/>
            <a:ext cx="10912793" cy="22127213"/>
          </a:xfrm>
        </p:spPr>
        <p:txBody>
          <a:bodyPr/>
          <a:lstStyle>
            <a:lvl1pPr>
              <a:defRPr sz="12602"/>
            </a:lvl1pPr>
            <a:lvl2pPr>
              <a:defRPr sz="10500"/>
            </a:lvl2pPr>
            <a:lvl3pPr>
              <a:defRPr sz="9502"/>
            </a:lvl3pPr>
            <a:lvl4pPr>
              <a:defRPr sz="8400"/>
            </a:lvl4pPr>
            <a:lvl5pPr>
              <a:defRPr sz="8400"/>
            </a:lvl5pPr>
            <a:lvl6pPr>
              <a:defRPr sz="8400"/>
            </a:lvl6pPr>
            <a:lvl7pPr>
              <a:defRPr sz="8400"/>
            </a:lvl7pPr>
            <a:lvl8pPr>
              <a:defRPr sz="8400"/>
            </a:lvl8pPr>
            <a:lvl9pPr>
              <a:defRPr sz="8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23838FA-9A45-46DB-8DB7-00618FE741D0}" type="datetimeFigureOut">
              <a:rPr lang="en-US" smtClean="0"/>
              <a:t>3/19/2018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1307669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23838FA-9A45-46DB-8DB7-00618FE741D0}" type="datetimeFigureOut">
              <a:rPr lang="en-US" smtClean="0"/>
              <a:t>3/19/2018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4239896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3838FA-9A45-46DB-8DB7-00618FE741D0}" type="datetimeFigureOut">
              <a:rPr lang="en-US" smtClean="0"/>
              <a:t>3/19/2018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2703421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234444" y="1529079"/>
            <a:ext cx="8122445" cy="6507480"/>
          </a:xfrm>
        </p:spPr>
        <p:txBody>
          <a:bodyPr anchor="b"/>
          <a:lstStyle>
            <a:lvl1pPr algn="l">
              <a:defRPr sz="10500" b="1"/>
            </a:lvl1pPr>
          </a:lstStyle>
          <a:p>
            <a:r>
              <a:rPr lang="en-US"/>
              <a:t>Click to edit Master title style</a:t>
            </a:r>
          </a:p>
        </p:txBody>
      </p:sp>
      <p:sp>
        <p:nvSpPr>
          <p:cNvPr id="3" name="Content Placeholder 2"/>
          <p:cNvSpPr>
            <a:spLocks noGrp="1"/>
          </p:cNvSpPr>
          <p:nvPr>
            <p:ph idx="1"/>
          </p:nvPr>
        </p:nvSpPr>
        <p:spPr>
          <a:xfrm>
            <a:off x="9652636" y="1529083"/>
            <a:ext cx="13801725" cy="32777432"/>
          </a:xfrm>
        </p:spPr>
        <p:txBody>
          <a:bodyPr/>
          <a:lstStyle>
            <a:lvl1pPr>
              <a:defRPr sz="16802"/>
            </a:lvl1pPr>
            <a:lvl2pPr>
              <a:defRPr sz="14702"/>
            </a:lvl2pPr>
            <a:lvl3pPr>
              <a:defRPr sz="12602"/>
            </a:lvl3pPr>
            <a:lvl4pPr>
              <a:defRPr sz="10500"/>
            </a:lvl4pPr>
            <a:lvl5pPr>
              <a:defRPr sz="10500"/>
            </a:lvl5pPr>
            <a:lvl6pPr>
              <a:defRPr sz="10500"/>
            </a:lvl6pPr>
            <a:lvl7pPr>
              <a:defRPr sz="10500"/>
            </a:lvl7pPr>
            <a:lvl8pPr>
              <a:defRPr sz="10500"/>
            </a:lvl8pPr>
            <a:lvl9pPr>
              <a:defRPr sz="10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234444" y="8036563"/>
            <a:ext cx="8122445" cy="26269952"/>
          </a:xfrm>
        </p:spPr>
        <p:txBody>
          <a:bodyPr/>
          <a:lstStyle>
            <a:lvl1pPr marL="0" indent="0">
              <a:buNone/>
              <a:defRPr sz="7400"/>
            </a:lvl1pPr>
            <a:lvl2pPr marL="2403775" indent="0">
              <a:buNone/>
              <a:defRPr sz="6300"/>
            </a:lvl2pPr>
            <a:lvl3pPr marL="4807549" indent="0">
              <a:buNone/>
              <a:defRPr sz="5300"/>
            </a:lvl3pPr>
            <a:lvl4pPr marL="7211324" indent="0">
              <a:buNone/>
              <a:defRPr sz="4701"/>
            </a:lvl4pPr>
            <a:lvl5pPr marL="9615100" indent="0">
              <a:buNone/>
              <a:defRPr sz="4701"/>
            </a:lvl5pPr>
            <a:lvl6pPr marL="12018875" indent="0">
              <a:buNone/>
              <a:defRPr sz="4701"/>
            </a:lvl6pPr>
            <a:lvl7pPr marL="14422651" indent="0">
              <a:buNone/>
              <a:defRPr sz="4701"/>
            </a:lvl7pPr>
            <a:lvl8pPr marL="16826426" indent="0">
              <a:buNone/>
              <a:defRPr sz="4701"/>
            </a:lvl8pPr>
            <a:lvl9pPr marL="19230200" indent="0">
              <a:buNone/>
              <a:defRPr sz="4701"/>
            </a:lvl9pPr>
          </a:lstStyle>
          <a:p>
            <a:pPr lvl="0"/>
            <a:r>
              <a:rPr lang="en-US"/>
              <a:t>Click to edit Master text styles</a:t>
            </a:r>
          </a:p>
        </p:txBody>
      </p:sp>
      <p:sp>
        <p:nvSpPr>
          <p:cNvPr id="5" name="Date Placeholder 4"/>
          <p:cNvSpPr>
            <a:spLocks noGrp="1"/>
          </p:cNvSpPr>
          <p:nvPr>
            <p:ph type="dt" sz="half" idx="10"/>
          </p:nvPr>
        </p:nvSpPr>
        <p:spPr/>
        <p:txBody>
          <a:bodyPr/>
          <a:lstStyle/>
          <a:p>
            <a:fld id="{123838FA-9A45-46DB-8DB7-00618FE741D0}" type="datetimeFigureOut">
              <a:rPr lang="en-US" smtClean="0"/>
              <a:t>3/19/2018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20948594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839178" y="26883361"/>
            <a:ext cx="14813280" cy="3173732"/>
          </a:xfrm>
        </p:spPr>
        <p:txBody>
          <a:bodyPr anchor="b"/>
          <a:lstStyle>
            <a:lvl1pPr algn="l">
              <a:defRPr sz="10500" b="1"/>
            </a:lvl1pPr>
          </a:lstStyle>
          <a:p>
            <a:r>
              <a:rPr lang="en-US"/>
              <a:t>Click to edit Master title style</a:t>
            </a:r>
          </a:p>
        </p:txBody>
      </p:sp>
      <p:sp>
        <p:nvSpPr>
          <p:cNvPr id="3" name="Picture Placeholder 2"/>
          <p:cNvSpPr>
            <a:spLocks noGrp="1"/>
          </p:cNvSpPr>
          <p:nvPr>
            <p:ph type="pic" idx="1"/>
          </p:nvPr>
        </p:nvSpPr>
        <p:spPr>
          <a:xfrm>
            <a:off x="4839178" y="3431541"/>
            <a:ext cx="14813280" cy="23042880"/>
          </a:xfrm>
        </p:spPr>
        <p:txBody>
          <a:bodyPr/>
          <a:lstStyle>
            <a:lvl1pPr marL="0" indent="0">
              <a:buNone/>
              <a:defRPr sz="16802"/>
            </a:lvl1pPr>
            <a:lvl2pPr marL="2403775" indent="0">
              <a:buNone/>
              <a:defRPr sz="14702"/>
            </a:lvl2pPr>
            <a:lvl3pPr marL="4807549" indent="0">
              <a:buNone/>
              <a:defRPr sz="12602"/>
            </a:lvl3pPr>
            <a:lvl4pPr marL="7211324" indent="0">
              <a:buNone/>
              <a:defRPr sz="10500"/>
            </a:lvl4pPr>
            <a:lvl5pPr marL="9615100" indent="0">
              <a:buNone/>
              <a:defRPr sz="10500"/>
            </a:lvl5pPr>
            <a:lvl6pPr marL="12018875" indent="0">
              <a:buNone/>
              <a:defRPr sz="10500"/>
            </a:lvl6pPr>
            <a:lvl7pPr marL="14422651" indent="0">
              <a:buNone/>
              <a:defRPr sz="10500"/>
            </a:lvl7pPr>
            <a:lvl8pPr marL="16826426" indent="0">
              <a:buNone/>
              <a:defRPr sz="10500"/>
            </a:lvl8pPr>
            <a:lvl9pPr marL="19230200" indent="0">
              <a:buNone/>
              <a:defRPr sz="10500"/>
            </a:lvl9pPr>
          </a:lstStyle>
          <a:p>
            <a:endParaRPr lang="en-US"/>
          </a:p>
        </p:txBody>
      </p:sp>
      <p:sp>
        <p:nvSpPr>
          <p:cNvPr id="4" name="Text Placeholder 3"/>
          <p:cNvSpPr>
            <a:spLocks noGrp="1"/>
          </p:cNvSpPr>
          <p:nvPr>
            <p:ph type="body" sz="half" idx="2"/>
          </p:nvPr>
        </p:nvSpPr>
        <p:spPr>
          <a:xfrm>
            <a:off x="4839178" y="30057093"/>
            <a:ext cx="14813280" cy="4507228"/>
          </a:xfrm>
        </p:spPr>
        <p:txBody>
          <a:bodyPr/>
          <a:lstStyle>
            <a:lvl1pPr marL="0" indent="0">
              <a:buNone/>
              <a:defRPr sz="7400"/>
            </a:lvl1pPr>
            <a:lvl2pPr marL="2403775" indent="0">
              <a:buNone/>
              <a:defRPr sz="6300"/>
            </a:lvl2pPr>
            <a:lvl3pPr marL="4807549" indent="0">
              <a:buNone/>
              <a:defRPr sz="5300"/>
            </a:lvl3pPr>
            <a:lvl4pPr marL="7211324" indent="0">
              <a:buNone/>
              <a:defRPr sz="4701"/>
            </a:lvl4pPr>
            <a:lvl5pPr marL="9615100" indent="0">
              <a:buNone/>
              <a:defRPr sz="4701"/>
            </a:lvl5pPr>
            <a:lvl6pPr marL="12018875" indent="0">
              <a:buNone/>
              <a:defRPr sz="4701"/>
            </a:lvl6pPr>
            <a:lvl7pPr marL="14422651" indent="0">
              <a:buNone/>
              <a:defRPr sz="4701"/>
            </a:lvl7pPr>
            <a:lvl8pPr marL="16826426" indent="0">
              <a:buNone/>
              <a:defRPr sz="4701"/>
            </a:lvl8pPr>
            <a:lvl9pPr marL="19230200" indent="0">
              <a:buNone/>
              <a:defRPr sz="4701"/>
            </a:lvl9pPr>
          </a:lstStyle>
          <a:p>
            <a:pPr lvl="0"/>
            <a:r>
              <a:rPr lang="en-US"/>
              <a:t>Click to edit Master text styles</a:t>
            </a:r>
          </a:p>
        </p:txBody>
      </p:sp>
      <p:sp>
        <p:nvSpPr>
          <p:cNvPr id="5" name="Date Placeholder 4"/>
          <p:cNvSpPr>
            <a:spLocks noGrp="1"/>
          </p:cNvSpPr>
          <p:nvPr>
            <p:ph type="dt" sz="half" idx="10"/>
          </p:nvPr>
        </p:nvSpPr>
        <p:spPr/>
        <p:txBody>
          <a:bodyPr/>
          <a:lstStyle/>
          <a:p>
            <a:fld id="{123838FA-9A45-46DB-8DB7-00618FE741D0}" type="datetimeFigureOut">
              <a:rPr lang="en-US" smtClean="0"/>
              <a:t>3/19/2018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5E6238-7FF3-4506-88E3-4AB3E96BBF0A}" type="slidenum">
              <a:rPr lang="en-US" smtClean="0"/>
              <a:t>‹#›</a:t>
            </a:fld>
            <a:endParaRPr lang="en-US"/>
          </a:p>
        </p:txBody>
      </p:sp>
    </p:spTree>
    <p:extLst>
      <p:ext uri="{BB962C8B-B14F-4D97-AF65-F5344CB8AC3E}">
        <p14:creationId xmlns:p14="http://schemas.microsoft.com/office/powerpoint/2010/main" val="2436436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34440" y="1537973"/>
            <a:ext cx="22219920" cy="6400800"/>
          </a:xfrm>
          <a:prstGeom prst="rect">
            <a:avLst/>
          </a:prstGeom>
        </p:spPr>
        <p:txBody>
          <a:bodyPr vert="horz" lIns="480709" tIns="240355" rIns="480709" bIns="240355" rtlCol="0" anchor="ctr">
            <a:normAutofit/>
          </a:bodyPr>
          <a:lstStyle/>
          <a:p>
            <a:r>
              <a:rPr lang="en-US"/>
              <a:t>Click to edit Master title style</a:t>
            </a:r>
          </a:p>
        </p:txBody>
      </p:sp>
      <p:sp>
        <p:nvSpPr>
          <p:cNvPr id="3" name="Text Placeholder 2"/>
          <p:cNvSpPr>
            <a:spLocks noGrp="1"/>
          </p:cNvSpPr>
          <p:nvPr>
            <p:ph type="body" idx="1"/>
          </p:nvPr>
        </p:nvSpPr>
        <p:spPr>
          <a:xfrm>
            <a:off x="1234440" y="8961124"/>
            <a:ext cx="22219920" cy="25345394"/>
          </a:xfrm>
          <a:prstGeom prst="rect">
            <a:avLst/>
          </a:prstGeom>
        </p:spPr>
        <p:txBody>
          <a:bodyPr vert="horz" lIns="480709" tIns="240355" rIns="480709" bIns="24035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234440" y="35595564"/>
            <a:ext cx="5760720" cy="2044701"/>
          </a:xfrm>
          <a:prstGeom prst="rect">
            <a:avLst/>
          </a:prstGeom>
        </p:spPr>
        <p:txBody>
          <a:bodyPr vert="horz" lIns="480709" tIns="240355" rIns="480709" bIns="240355" rtlCol="0" anchor="ctr"/>
          <a:lstStyle>
            <a:lvl1pPr algn="l">
              <a:defRPr sz="6300">
                <a:solidFill>
                  <a:schemeClr val="tx1">
                    <a:tint val="75000"/>
                  </a:schemeClr>
                </a:solidFill>
              </a:defRPr>
            </a:lvl1pPr>
          </a:lstStyle>
          <a:p>
            <a:fld id="{123838FA-9A45-46DB-8DB7-00618FE741D0}" type="datetimeFigureOut">
              <a:rPr lang="en-US" smtClean="0"/>
              <a:t>3/19/2018</a:t>
            </a:fld>
            <a:endParaRPr lang="en-US"/>
          </a:p>
        </p:txBody>
      </p:sp>
      <p:sp>
        <p:nvSpPr>
          <p:cNvPr id="5" name="Footer Placeholder 4"/>
          <p:cNvSpPr>
            <a:spLocks noGrp="1"/>
          </p:cNvSpPr>
          <p:nvPr>
            <p:ph type="ftr" sz="quarter" idx="3"/>
          </p:nvPr>
        </p:nvSpPr>
        <p:spPr>
          <a:xfrm>
            <a:off x="8435340" y="35595564"/>
            <a:ext cx="7818120" cy="2044701"/>
          </a:xfrm>
          <a:prstGeom prst="rect">
            <a:avLst/>
          </a:prstGeom>
        </p:spPr>
        <p:txBody>
          <a:bodyPr vert="horz" lIns="480709" tIns="240355" rIns="480709" bIns="240355" rtlCol="0" anchor="ctr"/>
          <a:lstStyle>
            <a:lvl1pPr algn="ctr">
              <a:defRPr sz="6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7693640" y="35595564"/>
            <a:ext cx="5760720" cy="2044701"/>
          </a:xfrm>
          <a:prstGeom prst="rect">
            <a:avLst/>
          </a:prstGeom>
        </p:spPr>
        <p:txBody>
          <a:bodyPr vert="horz" lIns="480709" tIns="240355" rIns="480709" bIns="240355" rtlCol="0" anchor="ctr"/>
          <a:lstStyle>
            <a:lvl1pPr algn="r">
              <a:defRPr sz="6300">
                <a:solidFill>
                  <a:schemeClr val="tx1">
                    <a:tint val="75000"/>
                  </a:schemeClr>
                </a:solidFill>
              </a:defRPr>
            </a:lvl1pPr>
          </a:lstStyle>
          <a:p>
            <a:fld id="{ED5E6238-7FF3-4506-88E3-4AB3E96BBF0A}" type="slidenum">
              <a:rPr lang="en-US" smtClean="0"/>
              <a:t>‹#›</a:t>
            </a:fld>
            <a:endParaRPr lang="en-US"/>
          </a:p>
        </p:txBody>
      </p:sp>
    </p:spTree>
    <p:extLst>
      <p:ext uri="{BB962C8B-B14F-4D97-AF65-F5344CB8AC3E}">
        <p14:creationId xmlns:p14="http://schemas.microsoft.com/office/powerpoint/2010/main" val="32854855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807549" rtl="0" eaLnBrk="1" latinLnBrk="0" hangingPunct="1">
        <a:spcBef>
          <a:spcPct val="0"/>
        </a:spcBef>
        <a:buNone/>
        <a:defRPr sz="23102" kern="1200">
          <a:solidFill>
            <a:schemeClr val="tx1"/>
          </a:solidFill>
          <a:latin typeface="+mj-lt"/>
          <a:ea typeface="+mj-ea"/>
          <a:cs typeface="+mj-cs"/>
        </a:defRPr>
      </a:lvl1pPr>
    </p:titleStyle>
    <p:bodyStyle>
      <a:lvl1pPr marL="1802832" indent="-1802832" algn="l" defTabSz="4807549" rtl="0" eaLnBrk="1" latinLnBrk="0" hangingPunct="1">
        <a:spcBef>
          <a:spcPct val="20000"/>
        </a:spcBef>
        <a:buFont typeface="Arial" panose="020B0604020202020204" pitchFamily="34" charset="0"/>
        <a:buChar char="•"/>
        <a:defRPr sz="16802" kern="1200">
          <a:solidFill>
            <a:schemeClr val="tx1"/>
          </a:solidFill>
          <a:latin typeface="+mn-lt"/>
          <a:ea typeface="+mn-ea"/>
          <a:cs typeface="+mn-cs"/>
        </a:defRPr>
      </a:lvl1pPr>
      <a:lvl2pPr marL="3906133" indent="-1502360" algn="l" defTabSz="4807549" rtl="0" eaLnBrk="1" latinLnBrk="0" hangingPunct="1">
        <a:spcBef>
          <a:spcPct val="20000"/>
        </a:spcBef>
        <a:buFont typeface="Arial" panose="020B0604020202020204" pitchFamily="34" charset="0"/>
        <a:buChar char="–"/>
        <a:defRPr sz="14702" kern="1200">
          <a:solidFill>
            <a:schemeClr val="tx1"/>
          </a:solidFill>
          <a:latin typeface="+mn-lt"/>
          <a:ea typeface="+mn-ea"/>
          <a:cs typeface="+mn-cs"/>
        </a:defRPr>
      </a:lvl2pPr>
      <a:lvl3pPr marL="6009437" indent="-1201888" algn="l" defTabSz="4807549" rtl="0" eaLnBrk="1" latinLnBrk="0" hangingPunct="1">
        <a:spcBef>
          <a:spcPct val="20000"/>
        </a:spcBef>
        <a:buFont typeface="Arial" panose="020B0604020202020204" pitchFamily="34" charset="0"/>
        <a:buChar char="•"/>
        <a:defRPr sz="12602" kern="1200">
          <a:solidFill>
            <a:schemeClr val="tx1"/>
          </a:solidFill>
          <a:latin typeface="+mn-lt"/>
          <a:ea typeface="+mn-ea"/>
          <a:cs typeface="+mn-cs"/>
        </a:defRPr>
      </a:lvl3pPr>
      <a:lvl4pPr marL="8413212" indent="-1201888" algn="l" defTabSz="4807549" rtl="0" eaLnBrk="1" latinLnBrk="0" hangingPunct="1">
        <a:spcBef>
          <a:spcPct val="20000"/>
        </a:spcBef>
        <a:buFont typeface="Arial" panose="020B0604020202020204" pitchFamily="34" charset="0"/>
        <a:buChar char="–"/>
        <a:defRPr sz="10500" kern="1200">
          <a:solidFill>
            <a:schemeClr val="tx1"/>
          </a:solidFill>
          <a:latin typeface="+mn-lt"/>
          <a:ea typeface="+mn-ea"/>
          <a:cs typeface="+mn-cs"/>
        </a:defRPr>
      </a:lvl4pPr>
      <a:lvl5pPr marL="10816987" indent="-1201888" algn="l" defTabSz="4807549" rtl="0" eaLnBrk="1" latinLnBrk="0" hangingPunct="1">
        <a:spcBef>
          <a:spcPct val="20000"/>
        </a:spcBef>
        <a:buFont typeface="Arial" panose="020B0604020202020204" pitchFamily="34" charset="0"/>
        <a:buChar char="»"/>
        <a:defRPr sz="10500" kern="1200">
          <a:solidFill>
            <a:schemeClr val="tx1"/>
          </a:solidFill>
          <a:latin typeface="+mn-lt"/>
          <a:ea typeface="+mn-ea"/>
          <a:cs typeface="+mn-cs"/>
        </a:defRPr>
      </a:lvl5pPr>
      <a:lvl6pPr marL="13220763" indent="-1201888" algn="l" defTabSz="4807549" rtl="0" eaLnBrk="1" latinLnBrk="0" hangingPunct="1">
        <a:spcBef>
          <a:spcPct val="20000"/>
        </a:spcBef>
        <a:buFont typeface="Arial" panose="020B0604020202020204" pitchFamily="34" charset="0"/>
        <a:buChar char="•"/>
        <a:defRPr sz="10500" kern="1200">
          <a:solidFill>
            <a:schemeClr val="tx1"/>
          </a:solidFill>
          <a:latin typeface="+mn-lt"/>
          <a:ea typeface="+mn-ea"/>
          <a:cs typeface="+mn-cs"/>
        </a:defRPr>
      </a:lvl6pPr>
      <a:lvl7pPr marL="15624538" indent="-1201888" algn="l" defTabSz="4807549" rtl="0" eaLnBrk="1" latinLnBrk="0" hangingPunct="1">
        <a:spcBef>
          <a:spcPct val="20000"/>
        </a:spcBef>
        <a:buFont typeface="Arial" panose="020B0604020202020204" pitchFamily="34" charset="0"/>
        <a:buChar char="•"/>
        <a:defRPr sz="10500" kern="1200">
          <a:solidFill>
            <a:schemeClr val="tx1"/>
          </a:solidFill>
          <a:latin typeface="+mn-lt"/>
          <a:ea typeface="+mn-ea"/>
          <a:cs typeface="+mn-cs"/>
        </a:defRPr>
      </a:lvl7pPr>
      <a:lvl8pPr marL="18028314" indent="-1201888" algn="l" defTabSz="4807549" rtl="0" eaLnBrk="1" latinLnBrk="0" hangingPunct="1">
        <a:spcBef>
          <a:spcPct val="20000"/>
        </a:spcBef>
        <a:buFont typeface="Arial" panose="020B0604020202020204" pitchFamily="34" charset="0"/>
        <a:buChar char="•"/>
        <a:defRPr sz="10500" kern="1200">
          <a:solidFill>
            <a:schemeClr val="tx1"/>
          </a:solidFill>
          <a:latin typeface="+mn-lt"/>
          <a:ea typeface="+mn-ea"/>
          <a:cs typeface="+mn-cs"/>
        </a:defRPr>
      </a:lvl8pPr>
      <a:lvl9pPr marL="20432087" indent="-1201888" algn="l" defTabSz="4807549" rtl="0" eaLnBrk="1" latinLnBrk="0" hangingPunct="1">
        <a:spcBef>
          <a:spcPct val="20000"/>
        </a:spcBef>
        <a:buFont typeface="Arial" panose="020B0604020202020204" pitchFamily="34" charset="0"/>
        <a:buChar char="•"/>
        <a:defRPr sz="10500" kern="1200">
          <a:solidFill>
            <a:schemeClr val="tx1"/>
          </a:solidFill>
          <a:latin typeface="+mn-lt"/>
          <a:ea typeface="+mn-ea"/>
          <a:cs typeface="+mn-cs"/>
        </a:defRPr>
      </a:lvl9pPr>
    </p:bodyStyle>
    <p:otherStyle>
      <a:defPPr>
        <a:defRPr lang="en-US"/>
      </a:defPPr>
      <a:lvl1pPr marL="0" algn="l" defTabSz="4807549" rtl="0" eaLnBrk="1" latinLnBrk="0" hangingPunct="1">
        <a:defRPr sz="9502" kern="1200">
          <a:solidFill>
            <a:schemeClr val="tx1"/>
          </a:solidFill>
          <a:latin typeface="+mn-lt"/>
          <a:ea typeface="+mn-ea"/>
          <a:cs typeface="+mn-cs"/>
        </a:defRPr>
      </a:lvl1pPr>
      <a:lvl2pPr marL="2403775" algn="l" defTabSz="4807549" rtl="0" eaLnBrk="1" latinLnBrk="0" hangingPunct="1">
        <a:defRPr sz="9502" kern="1200">
          <a:solidFill>
            <a:schemeClr val="tx1"/>
          </a:solidFill>
          <a:latin typeface="+mn-lt"/>
          <a:ea typeface="+mn-ea"/>
          <a:cs typeface="+mn-cs"/>
        </a:defRPr>
      </a:lvl2pPr>
      <a:lvl3pPr marL="4807549" algn="l" defTabSz="4807549" rtl="0" eaLnBrk="1" latinLnBrk="0" hangingPunct="1">
        <a:defRPr sz="9502" kern="1200">
          <a:solidFill>
            <a:schemeClr val="tx1"/>
          </a:solidFill>
          <a:latin typeface="+mn-lt"/>
          <a:ea typeface="+mn-ea"/>
          <a:cs typeface="+mn-cs"/>
        </a:defRPr>
      </a:lvl3pPr>
      <a:lvl4pPr marL="7211324" algn="l" defTabSz="4807549" rtl="0" eaLnBrk="1" latinLnBrk="0" hangingPunct="1">
        <a:defRPr sz="9502" kern="1200">
          <a:solidFill>
            <a:schemeClr val="tx1"/>
          </a:solidFill>
          <a:latin typeface="+mn-lt"/>
          <a:ea typeface="+mn-ea"/>
          <a:cs typeface="+mn-cs"/>
        </a:defRPr>
      </a:lvl4pPr>
      <a:lvl5pPr marL="9615100" algn="l" defTabSz="4807549" rtl="0" eaLnBrk="1" latinLnBrk="0" hangingPunct="1">
        <a:defRPr sz="9502" kern="1200">
          <a:solidFill>
            <a:schemeClr val="tx1"/>
          </a:solidFill>
          <a:latin typeface="+mn-lt"/>
          <a:ea typeface="+mn-ea"/>
          <a:cs typeface="+mn-cs"/>
        </a:defRPr>
      </a:lvl5pPr>
      <a:lvl6pPr marL="12018875" algn="l" defTabSz="4807549" rtl="0" eaLnBrk="1" latinLnBrk="0" hangingPunct="1">
        <a:defRPr sz="9502" kern="1200">
          <a:solidFill>
            <a:schemeClr val="tx1"/>
          </a:solidFill>
          <a:latin typeface="+mn-lt"/>
          <a:ea typeface="+mn-ea"/>
          <a:cs typeface="+mn-cs"/>
        </a:defRPr>
      </a:lvl6pPr>
      <a:lvl7pPr marL="14422651" algn="l" defTabSz="4807549" rtl="0" eaLnBrk="1" latinLnBrk="0" hangingPunct="1">
        <a:defRPr sz="9502" kern="1200">
          <a:solidFill>
            <a:schemeClr val="tx1"/>
          </a:solidFill>
          <a:latin typeface="+mn-lt"/>
          <a:ea typeface="+mn-ea"/>
          <a:cs typeface="+mn-cs"/>
        </a:defRPr>
      </a:lvl7pPr>
      <a:lvl8pPr marL="16826426" algn="l" defTabSz="4807549" rtl="0" eaLnBrk="1" latinLnBrk="0" hangingPunct="1">
        <a:defRPr sz="9502" kern="1200">
          <a:solidFill>
            <a:schemeClr val="tx1"/>
          </a:solidFill>
          <a:latin typeface="+mn-lt"/>
          <a:ea typeface="+mn-ea"/>
          <a:cs typeface="+mn-cs"/>
        </a:defRPr>
      </a:lvl8pPr>
      <a:lvl9pPr marL="19230200" algn="l" defTabSz="4807549" rtl="0" eaLnBrk="1" latinLnBrk="0" hangingPunct="1">
        <a:defRPr sz="950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 name="Rectangle 197"/>
          <p:cNvSpPr/>
          <p:nvPr/>
        </p:nvSpPr>
        <p:spPr>
          <a:xfrm>
            <a:off x="-39545" y="-4571999"/>
            <a:ext cx="24728346" cy="527863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974"/>
          </a:p>
        </p:txBody>
      </p:sp>
      <p:sp>
        <p:nvSpPr>
          <p:cNvPr id="7" name="Text Box 181"/>
          <p:cNvSpPr txBox="1">
            <a:spLocks noChangeArrowheads="1"/>
          </p:cNvSpPr>
          <p:nvPr/>
        </p:nvSpPr>
        <p:spPr bwMode="auto">
          <a:xfrm>
            <a:off x="0" y="-4020666"/>
            <a:ext cx="24728346" cy="3816431"/>
          </a:xfrm>
          <a:prstGeom prst="rect">
            <a:avLst/>
          </a:prstGeom>
          <a:solidFill>
            <a:schemeClr val="bg1"/>
          </a:solidFill>
          <a:ln>
            <a:noFill/>
          </a:ln>
          <a:effectLst/>
          <a:extLst>
            <a:ext uri="{91240B29-F687-4F45-9708-019B960494DF}">
              <a14:hiddenLine xmlns:a14="http://schemas.microsoft.com/office/drawing/2010/main" w="57150" cmpd="thickThin">
                <a:solidFill>
                  <a:srgbClr val="0000FF"/>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274321" tIns="274321" rIns="274321" bIns="274321">
            <a:spAutoFit/>
          </a:bodyPr>
          <a:lstStyle>
            <a:lvl1pPr eaLnBrk="0" hangingPunct="0">
              <a:spcBef>
                <a:spcPct val="20000"/>
              </a:spcBef>
              <a:buChar char="•"/>
              <a:tabLst>
                <a:tab pos="32308800" algn="l"/>
              </a:tabLst>
              <a:defRPr sz="14300">
                <a:solidFill>
                  <a:schemeClr val="tx1"/>
                </a:solidFill>
                <a:latin typeface="Times New Roman" pitchFamily="18" charset="0"/>
              </a:defRPr>
            </a:lvl1pPr>
            <a:lvl2pPr marL="742950" indent="-285750" eaLnBrk="0" hangingPunct="0">
              <a:spcBef>
                <a:spcPct val="20000"/>
              </a:spcBef>
              <a:buChar char="–"/>
              <a:tabLst>
                <a:tab pos="32308800" algn="l"/>
              </a:tabLst>
              <a:defRPr sz="12500">
                <a:solidFill>
                  <a:schemeClr val="tx1"/>
                </a:solidFill>
                <a:latin typeface="Times New Roman" pitchFamily="18" charset="0"/>
              </a:defRPr>
            </a:lvl2pPr>
            <a:lvl3pPr marL="1143000" indent="-228600" eaLnBrk="0" hangingPunct="0">
              <a:spcBef>
                <a:spcPct val="20000"/>
              </a:spcBef>
              <a:buChar char="•"/>
              <a:tabLst>
                <a:tab pos="32308800" algn="l"/>
              </a:tabLst>
              <a:defRPr sz="10700">
                <a:solidFill>
                  <a:schemeClr val="tx1"/>
                </a:solidFill>
                <a:latin typeface="Times New Roman" pitchFamily="18" charset="0"/>
              </a:defRPr>
            </a:lvl3pPr>
            <a:lvl4pPr marL="1600200" indent="-228600" eaLnBrk="0" hangingPunct="0">
              <a:spcBef>
                <a:spcPct val="20000"/>
              </a:spcBef>
              <a:buChar char="–"/>
              <a:tabLst>
                <a:tab pos="32308800" algn="l"/>
              </a:tabLst>
              <a:defRPr sz="8900">
                <a:solidFill>
                  <a:schemeClr val="tx1"/>
                </a:solidFill>
                <a:latin typeface="Times New Roman" pitchFamily="18" charset="0"/>
              </a:defRPr>
            </a:lvl4pPr>
            <a:lvl5pPr marL="2057400" indent="-228600" eaLnBrk="0" hangingPunct="0">
              <a:spcBef>
                <a:spcPct val="20000"/>
              </a:spcBef>
              <a:buChar char="»"/>
              <a:tabLst>
                <a:tab pos="32308800" algn="l"/>
              </a:tabLst>
              <a:defRPr sz="8900">
                <a:solidFill>
                  <a:schemeClr val="tx1"/>
                </a:solidFill>
                <a:latin typeface="Times New Roman" pitchFamily="18" charset="0"/>
              </a:defRPr>
            </a:lvl5pPr>
            <a:lvl6pPr marL="2514600" indent="-228600" eaLnBrk="0" fontAlgn="base" hangingPunct="0">
              <a:spcBef>
                <a:spcPct val="20000"/>
              </a:spcBef>
              <a:spcAft>
                <a:spcPct val="0"/>
              </a:spcAft>
              <a:buChar char="»"/>
              <a:tabLst>
                <a:tab pos="32308800" algn="l"/>
              </a:tabLst>
              <a:defRPr sz="8900">
                <a:solidFill>
                  <a:schemeClr val="tx1"/>
                </a:solidFill>
                <a:latin typeface="Times New Roman" pitchFamily="18" charset="0"/>
              </a:defRPr>
            </a:lvl6pPr>
            <a:lvl7pPr marL="2971800" indent="-228600" eaLnBrk="0" fontAlgn="base" hangingPunct="0">
              <a:spcBef>
                <a:spcPct val="20000"/>
              </a:spcBef>
              <a:spcAft>
                <a:spcPct val="0"/>
              </a:spcAft>
              <a:buChar char="»"/>
              <a:tabLst>
                <a:tab pos="32308800" algn="l"/>
              </a:tabLst>
              <a:defRPr sz="8900">
                <a:solidFill>
                  <a:schemeClr val="tx1"/>
                </a:solidFill>
                <a:latin typeface="Times New Roman" pitchFamily="18" charset="0"/>
              </a:defRPr>
            </a:lvl7pPr>
            <a:lvl8pPr marL="3429000" indent="-228600" eaLnBrk="0" fontAlgn="base" hangingPunct="0">
              <a:spcBef>
                <a:spcPct val="20000"/>
              </a:spcBef>
              <a:spcAft>
                <a:spcPct val="0"/>
              </a:spcAft>
              <a:buChar char="»"/>
              <a:tabLst>
                <a:tab pos="32308800" algn="l"/>
              </a:tabLst>
              <a:defRPr sz="8900">
                <a:solidFill>
                  <a:schemeClr val="tx1"/>
                </a:solidFill>
                <a:latin typeface="Times New Roman" pitchFamily="18" charset="0"/>
              </a:defRPr>
            </a:lvl8pPr>
            <a:lvl9pPr marL="3886200" indent="-228600" eaLnBrk="0" fontAlgn="base" hangingPunct="0">
              <a:spcBef>
                <a:spcPct val="20000"/>
              </a:spcBef>
              <a:spcAft>
                <a:spcPct val="0"/>
              </a:spcAft>
              <a:buChar char="»"/>
              <a:tabLst>
                <a:tab pos="32308800" algn="l"/>
              </a:tabLst>
              <a:defRPr sz="8900">
                <a:solidFill>
                  <a:schemeClr val="tx1"/>
                </a:solidFill>
                <a:latin typeface="Times New Roman" pitchFamily="18" charset="0"/>
              </a:defRPr>
            </a:lvl9pPr>
          </a:lstStyle>
          <a:p>
            <a:pPr algn="ctr" eaLnBrk="1" hangingPunct="1">
              <a:spcBef>
                <a:spcPct val="0"/>
              </a:spcBef>
              <a:buFontTx/>
              <a:buNone/>
            </a:pPr>
            <a:r>
              <a:rPr lang="en-US" altLang="en-US" sz="8000" b="1" dirty="0">
                <a:solidFill>
                  <a:srgbClr val="C00000"/>
                </a:solidFill>
                <a:latin typeface="Helvetica" charset="0"/>
                <a:cs typeface="Helvetica" charset="0"/>
              </a:rPr>
              <a:t>Title </a:t>
            </a:r>
          </a:p>
          <a:p>
            <a:pPr algn="ctr" eaLnBrk="1" hangingPunct="1">
              <a:spcBef>
                <a:spcPct val="0"/>
              </a:spcBef>
              <a:buFontTx/>
              <a:buNone/>
            </a:pPr>
            <a:r>
              <a:rPr lang="en-US" altLang="en-US" sz="5401" dirty="0">
                <a:latin typeface="Helvetica" charset="0"/>
                <a:cs typeface="Helvetica" charset="0"/>
              </a:rPr>
              <a:t>Author Name, Author Name, and Advisor Name</a:t>
            </a:r>
            <a:r>
              <a:rPr lang="en-US" altLang="en-US" sz="6000" dirty="0"/>
              <a:t> </a:t>
            </a:r>
          </a:p>
          <a:p>
            <a:pPr algn="ctr" eaLnBrk="1" hangingPunct="1">
              <a:spcBef>
                <a:spcPct val="0"/>
              </a:spcBef>
              <a:buFontTx/>
              <a:buNone/>
            </a:pPr>
            <a:r>
              <a:rPr lang="en-US" altLang="en-US" sz="3600" i="1" dirty="0">
                <a:latin typeface="Helvetica" charset="0"/>
                <a:cs typeface="Helvetica" charset="0"/>
              </a:rPr>
              <a:t>Stark State College, North Canton, Ohio 44720</a:t>
            </a:r>
          </a:p>
          <a:p>
            <a:pPr algn="ctr" eaLnBrk="1" hangingPunct="1">
              <a:spcBef>
                <a:spcPct val="0"/>
              </a:spcBef>
              <a:buFontTx/>
              <a:buNone/>
            </a:pPr>
            <a:r>
              <a:rPr lang="en-US" altLang="en-US" sz="3600" i="1" dirty="0">
                <a:latin typeface="Helvetica" charset="0"/>
                <a:cs typeface="Helvetica" charset="0"/>
              </a:rPr>
              <a:t>             </a:t>
            </a:r>
          </a:p>
        </p:txBody>
      </p:sp>
      <p:sp>
        <p:nvSpPr>
          <p:cNvPr id="13" name="Rectangle 12"/>
          <p:cNvSpPr/>
          <p:nvPr/>
        </p:nvSpPr>
        <p:spPr>
          <a:xfrm>
            <a:off x="1365636" y="1373048"/>
            <a:ext cx="9144000" cy="4887620"/>
          </a:xfrm>
          <a:prstGeom prst="rect">
            <a:avLst/>
          </a:prstGeom>
        </p:spPr>
        <p:txBody>
          <a:bodyPr wrap="square">
            <a:spAutoFit/>
          </a:bodyPr>
          <a:lstStyle/>
          <a:p>
            <a:pPr algn="ctr">
              <a:spcBef>
                <a:spcPts val="600"/>
              </a:spcBef>
              <a:spcAft>
                <a:spcPts val="1199"/>
              </a:spcAft>
            </a:pPr>
            <a:r>
              <a:rPr lang="en-US" altLang="en-US" sz="4401" b="1" dirty="0">
                <a:solidFill>
                  <a:srgbClr val="C00000"/>
                </a:solidFill>
                <a:latin typeface="Helvetica" charset="0"/>
              </a:rPr>
              <a:t>Introduction</a:t>
            </a:r>
          </a:p>
          <a:p>
            <a:pPr lvl="0" defTabSz="914400">
              <a:spcBef>
                <a:spcPct val="20000"/>
              </a:spcBef>
            </a:pPr>
            <a:r>
              <a:rPr lang="en-US" altLang="en-US" sz="2800" dirty="0">
                <a:latin typeface="Helvetica" panose="020B0604020202020204" pitchFamily="34" charset="0"/>
                <a:cs typeface="Helvetica" panose="020B0604020202020204" pitchFamily="34" charset="0"/>
              </a:rPr>
              <a:t>Brief introduction given here. Make sure that your advisor sees this poster before printing it.</a:t>
            </a:r>
            <a:r>
              <a:rPr lang="en-US" sz="2800" dirty="0">
                <a:solidFill>
                  <a:prstClr val="black"/>
                </a:solidFill>
                <a:latin typeface="Helvetica" panose="020B0604020202020204" pitchFamily="34" charset="0"/>
                <a:cs typeface="Helvetica" panose="020B0604020202020204" pitchFamily="34" charset="0"/>
              </a:rPr>
              <a:t> Your introduction should be at least one paragraph long. Remember to give the big picture first (why do we care about this study) and end with the details of the study you are presenting. You should include the hypothesis for your study towards the end of the introduction. Feel free to add pictures and diagrams as you see fit.</a:t>
            </a:r>
          </a:p>
          <a:p>
            <a:pPr algn="just">
              <a:spcBef>
                <a:spcPct val="0"/>
              </a:spcBef>
            </a:pPr>
            <a:endParaRPr lang="en-US" altLang="en-US" sz="2800" b="1" dirty="0">
              <a:solidFill>
                <a:srgbClr val="C00000"/>
              </a:solidFill>
            </a:endParaRPr>
          </a:p>
        </p:txBody>
      </p:sp>
      <p:sp>
        <p:nvSpPr>
          <p:cNvPr id="14" name="Rectangle 423"/>
          <p:cNvSpPr>
            <a:spLocks noChangeArrowheads="1"/>
          </p:cNvSpPr>
          <p:nvPr/>
        </p:nvSpPr>
        <p:spPr bwMode="auto">
          <a:xfrm>
            <a:off x="1371600" y="10646990"/>
            <a:ext cx="9144000" cy="35949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spcBef>
                <a:spcPct val="20000"/>
              </a:spcBef>
              <a:buChar char="•"/>
              <a:defRPr sz="14300">
                <a:solidFill>
                  <a:schemeClr val="tx1"/>
                </a:solidFill>
                <a:latin typeface="Times New Roman" pitchFamily="18" charset="0"/>
              </a:defRPr>
            </a:lvl1pPr>
            <a:lvl2pPr marL="742950" indent="-285750" eaLnBrk="0" hangingPunct="0">
              <a:spcBef>
                <a:spcPct val="20000"/>
              </a:spcBef>
              <a:buChar char="–"/>
              <a:defRPr sz="12500">
                <a:solidFill>
                  <a:schemeClr val="tx1"/>
                </a:solidFill>
                <a:latin typeface="Times New Roman" pitchFamily="18" charset="0"/>
              </a:defRPr>
            </a:lvl2pPr>
            <a:lvl3pPr marL="1143000" indent="-228600" eaLnBrk="0" hangingPunct="0">
              <a:spcBef>
                <a:spcPct val="20000"/>
              </a:spcBef>
              <a:buChar char="•"/>
              <a:defRPr sz="10700">
                <a:solidFill>
                  <a:schemeClr val="tx1"/>
                </a:solidFill>
                <a:latin typeface="Times New Roman" pitchFamily="18" charset="0"/>
              </a:defRPr>
            </a:lvl3pPr>
            <a:lvl4pPr marL="1600200" indent="-228600" eaLnBrk="0" hangingPunct="0">
              <a:spcBef>
                <a:spcPct val="20000"/>
              </a:spcBef>
              <a:buChar char="–"/>
              <a:defRPr sz="8900">
                <a:solidFill>
                  <a:schemeClr val="tx1"/>
                </a:solidFill>
                <a:latin typeface="Times New Roman" pitchFamily="18" charset="0"/>
              </a:defRPr>
            </a:lvl4pPr>
            <a:lvl5pPr marL="2057400" indent="-228600" eaLnBrk="0" hangingPunct="0">
              <a:spcBef>
                <a:spcPct val="20000"/>
              </a:spcBef>
              <a:buChar char="»"/>
              <a:defRPr sz="8900">
                <a:solidFill>
                  <a:schemeClr val="tx1"/>
                </a:solidFill>
                <a:latin typeface="Times New Roman" pitchFamily="18" charset="0"/>
              </a:defRPr>
            </a:lvl5pPr>
            <a:lvl6pPr marL="2514600" indent="-228600" eaLnBrk="0" fontAlgn="base" hangingPunct="0">
              <a:spcBef>
                <a:spcPct val="20000"/>
              </a:spcBef>
              <a:spcAft>
                <a:spcPct val="0"/>
              </a:spcAft>
              <a:buChar char="»"/>
              <a:defRPr sz="8900">
                <a:solidFill>
                  <a:schemeClr val="tx1"/>
                </a:solidFill>
                <a:latin typeface="Times New Roman" pitchFamily="18" charset="0"/>
              </a:defRPr>
            </a:lvl6pPr>
            <a:lvl7pPr marL="2971800" indent="-228600" eaLnBrk="0" fontAlgn="base" hangingPunct="0">
              <a:spcBef>
                <a:spcPct val="20000"/>
              </a:spcBef>
              <a:spcAft>
                <a:spcPct val="0"/>
              </a:spcAft>
              <a:buChar char="»"/>
              <a:defRPr sz="8900">
                <a:solidFill>
                  <a:schemeClr val="tx1"/>
                </a:solidFill>
                <a:latin typeface="Times New Roman" pitchFamily="18" charset="0"/>
              </a:defRPr>
            </a:lvl7pPr>
            <a:lvl8pPr marL="3429000" indent="-228600" eaLnBrk="0" fontAlgn="base" hangingPunct="0">
              <a:spcBef>
                <a:spcPct val="20000"/>
              </a:spcBef>
              <a:spcAft>
                <a:spcPct val="0"/>
              </a:spcAft>
              <a:buChar char="»"/>
              <a:defRPr sz="8900">
                <a:solidFill>
                  <a:schemeClr val="tx1"/>
                </a:solidFill>
                <a:latin typeface="Times New Roman" pitchFamily="18" charset="0"/>
              </a:defRPr>
            </a:lvl8pPr>
            <a:lvl9pPr marL="3886200" indent="-228600" eaLnBrk="0" fontAlgn="base" hangingPunct="0">
              <a:spcBef>
                <a:spcPct val="20000"/>
              </a:spcBef>
              <a:spcAft>
                <a:spcPct val="0"/>
              </a:spcAft>
              <a:buChar char="»"/>
              <a:defRPr sz="8900">
                <a:solidFill>
                  <a:schemeClr val="tx1"/>
                </a:solidFill>
                <a:latin typeface="Times New Roman" pitchFamily="18" charset="0"/>
              </a:defRPr>
            </a:lvl9pPr>
          </a:lstStyle>
          <a:p>
            <a:pPr algn="ctr" eaLnBrk="1" hangingPunct="1">
              <a:spcBef>
                <a:spcPct val="0"/>
              </a:spcBef>
              <a:spcAft>
                <a:spcPts val="1199"/>
              </a:spcAft>
              <a:buNone/>
            </a:pPr>
            <a:r>
              <a:rPr lang="en-US" altLang="en-US" sz="4401" b="1" dirty="0">
                <a:solidFill>
                  <a:srgbClr val="C00000"/>
                </a:solidFill>
                <a:latin typeface="Helvetica" charset="0"/>
                <a:sym typeface="Symbol" pitchFamily="18" charset="2"/>
              </a:rPr>
              <a:t>Materials and Methods</a:t>
            </a:r>
          </a:p>
          <a:p>
            <a:pPr lvl="0" defTabSz="914400" eaLnBrk="1" hangingPunct="1">
              <a:buNone/>
            </a:pPr>
            <a:r>
              <a:rPr lang="en-US" altLang="en-US" sz="2800" dirty="0">
                <a:latin typeface="Helvetica" panose="020B0604020202020204" pitchFamily="34" charset="0"/>
                <a:cs typeface="Helvetica" panose="020B0604020202020204" pitchFamily="34" charset="0"/>
                <a:sym typeface="Symbol" pitchFamily="18" charset="2"/>
              </a:rPr>
              <a:t>Include the experimental details here. </a:t>
            </a:r>
            <a:r>
              <a:rPr lang="en-US" sz="2800" dirty="0">
                <a:solidFill>
                  <a:prstClr val="black"/>
                </a:solidFill>
                <a:latin typeface="Helvetica" panose="020B0604020202020204" pitchFamily="34" charset="0"/>
                <a:cs typeface="Helvetica" panose="020B0604020202020204" pitchFamily="34" charset="0"/>
              </a:rPr>
              <a:t>In this section you should outline the experimental methods used and explain the experimental design. You should also include what type of statistics were used. Again you may include pictures of equipment, reagents, test samples, etc.</a:t>
            </a:r>
          </a:p>
          <a:p>
            <a:pPr algn="just" eaLnBrk="1" hangingPunct="1">
              <a:spcBef>
                <a:spcPct val="0"/>
              </a:spcBef>
              <a:buFontTx/>
              <a:buNone/>
            </a:pPr>
            <a:endParaRPr lang="en-US" altLang="en-US" sz="2800" dirty="0">
              <a:latin typeface="Helvetica" charset="0"/>
              <a:sym typeface="Symbol" pitchFamily="18" charset="2"/>
            </a:endParaRPr>
          </a:p>
        </p:txBody>
      </p:sp>
      <p:sp>
        <p:nvSpPr>
          <p:cNvPr id="24" name="TextBox 25"/>
          <p:cNvSpPr txBox="1">
            <a:spLocks noChangeArrowheads="1"/>
          </p:cNvSpPr>
          <p:nvPr/>
        </p:nvSpPr>
        <p:spPr bwMode="auto">
          <a:xfrm>
            <a:off x="1422400" y="15328412"/>
            <a:ext cx="9144000" cy="47862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400">
                <a:solidFill>
                  <a:srgbClr val="D20069"/>
                </a:solidFill>
                <a:latin typeface="Helvetica" charset="0"/>
              </a:defRPr>
            </a:lvl1pPr>
            <a:lvl2pPr marL="742950" indent="-285750" eaLnBrk="0" hangingPunct="0">
              <a:defRPr sz="4400">
                <a:solidFill>
                  <a:srgbClr val="D20069"/>
                </a:solidFill>
                <a:latin typeface="Helvetica" charset="0"/>
              </a:defRPr>
            </a:lvl2pPr>
            <a:lvl3pPr marL="1143000" indent="-228600" eaLnBrk="0" hangingPunct="0">
              <a:defRPr sz="4400">
                <a:solidFill>
                  <a:srgbClr val="D20069"/>
                </a:solidFill>
                <a:latin typeface="Helvetica" charset="0"/>
              </a:defRPr>
            </a:lvl3pPr>
            <a:lvl4pPr marL="1600200" indent="-228600" eaLnBrk="0" hangingPunct="0">
              <a:defRPr sz="4400">
                <a:solidFill>
                  <a:srgbClr val="D20069"/>
                </a:solidFill>
                <a:latin typeface="Helvetica" charset="0"/>
              </a:defRPr>
            </a:lvl4pPr>
            <a:lvl5pPr marL="2057400" indent="-228600" eaLnBrk="0" hangingPunct="0">
              <a:defRPr sz="4400">
                <a:solidFill>
                  <a:srgbClr val="D20069"/>
                </a:solidFill>
                <a:latin typeface="Helvetica" charset="0"/>
              </a:defRPr>
            </a:lvl5pPr>
            <a:lvl6pPr marL="2514600" indent="-228600" eaLnBrk="0" fontAlgn="base" hangingPunct="0">
              <a:spcBef>
                <a:spcPct val="0"/>
              </a:spcBef>
              <a:spcAft>
                <a:spcPct val="0"/>
              </a:spcAft>
              <a:defRPr sz="4400">
                <a:solidFill>
                  <a:srgbClr val="D20069"/>
                </a:solidFill>
                <a:latin typeface="Helvetica" charset="0"/>
              </a:defRPr>
            </a:lvl6pPr>
            <a:lvl7pPr marL="2971800" indent="-228600" eaLnBrk="0" fontAlgn="base" hangingPunct="0">
              <a:spcBef>
                <a:spcPct val="0"/>
              </a:spcBef>
              <a:spcAft>
                <a:spcPct val="0"/>
              </a:spcAft>
              <a:defRPr sz="4400">
                <a:solidFill>
                  <a:srgbClr val="D20069"/>
                </a:solidFill>
                <a:latin typeface="Helvetica" charset="0"/>
              </a:defRPr>
            </a:lvl7pPr>
            <a:lvl8pPr marL="3429000" indent="-228600" eaLnBrk="0" fontAlgn="base" hangingPunct="0">
              <a:spcBef>
                <a:spcPct val="0"/>
              </a:spcBef>
              <a:spcAft>
                <a:spcPct val="0"/>
              </a:spcAft>
              <a:defRPr sz="4400">
                <a:solidFill>
                  <a:srgbClr val="D20069"/>
                </a:solidFill>
                <a:latin typeface="Helvetica" charset="0"/>
              </a:defRPr>
            </a:lvl8pPr>
            <a:lvl9pPr marL="3886200" indent="-228600" eaLnBrk="0" fontAlgn="base" hangingPunct="0">
              <a:spcBef>
                <a:spcPct val="0"/>
              </a:spcBef>
              <a:spcAft>
                <a:spcPct val="0"/>
              </a:spcAft>
              <a:defRPr sz="4400">
                <a:solidFill>
                  <a:srgbClr val="D20069"/>
                </a:solidFill>
                <a:latin typeface="Helvetica" charset="0"/>
              </a:defRPr>
            </a:lvl9pPr>
          </a:lstStyle>
          <a:p>
            <a:pPr>
              <a:lnSpc>
                <a:spcPct val="150000"/>
              </a:lnSpc>
              <a:spcBef>
                <a:spcPts val="600"/>
              </a:spcBef>
              <a:spcAft>
                <a:spcPts val="600"/>
              </a:spcAft>
            </a:pPr>
            <a:r>
              <a:rPr lang="en-US" altLang="en-US" sz="2001" b="1" dirty="0">
                <a:solidFill>
                  <a:schemeClr val="tx1"/>
                </a:solidFill>
                <a:latin typeface="Helvetica" panose="020B0604020202020204" pitchFamily="34" charset="0"/>
                <a:cs typeface="Helvetica" panose="020B0604020202020204" pitchFamily="34" charset="0"/>
              </a:rPr>
              <a:t>Fig. 1 </a:t>
            </a:r>
            <a:r>
              <a:rPr lang="en-US" sz="2000" dirty="0">
                <a:solidFill>
                  <a:schemeClr val="tx1"/>
                </a:solidFill>
                <a:latin typeface="Helvetica" panose="020B0604020202020204" pitchFamily="34" charset="0"/>
                <a:ea typeface="Calibri" panose="020F0502020204030204" pitchFamily="34" charset="0"/>
                <a:cs typeface="Helvetica" panose="020B0604020202020204" pitchFamily="34" charset="0"/>
              </a:rPr>
              <a:t>Figures must include a caption giving the figure number and a brief description, preferably only one or two sentences. The caption should be understandable without reference to the text. Ensure that any symbols and abbreviations used in the text agree with those in the artwork. It is placed under the image.</a:t>
            </a:r>
          </a:p>
          <a:p>
            <a:pPr>
              <a:lnSpc>
                <a:spcPct val="150000"/>
              </a:lnSpc>
              <a:spcBef>
                <a:spcPts val="600"/>
              </a:spcBef>
              <a:spcAft>
                <a:spcPts val="600"/>
              </a:spcAft>
            </a:pPr>
            <a:r>
              <a:rPr lang="en-US" sz="2000" b="1" dirty="0">
                <a:solidFill>
                  <a:schemeClr val="tx1"/>
                </a:solidFill>
                <a:latin typeface="Helvetica" panose="020B0604020202020204" pitchFamily="34" charset="0"/>
                <a:ea typeface="Calibri" panose="020F0502020204030204" pitchFamily="34" charset="0"/>
                <a:cs typeface="Helvetica" panose="020B0604020202020204" pitchFamily="34" charset="0"/>
              </a:rPr>
              <a:t>Table 1. </a:t>
            </a:r>
            <a:r>
              <a:rPr lang="en-US" sz="2000" dirty="0">
                <a:solidFill>
                  <a:schemeClr val="tx1"/>
                </a:solidFill>
                <a:latin typeface="Helvetica" panose="020B0604020202020204" pitchFamily="34" charset="0"/>
                <a:ea typeface="Calibri" panose="020F0502020204030204" pitchFamily="34" charset="0"/>
                <a:cs typeface="Helvetica" panose="020B0604020202020204" pitchFamily="34" charset="0"/>
              </a:rPr>
              <a:t>Tables should supplement, not duplicate, information presented in the text and figures. Tables should be simple and concise. Each table must have a brief (one phrase or sentence) title that describes the contents. Title must be placed above the table.</a:t>
            </a:r>
            <a:endParaRPr lang="en-US" sz="2000" b="1" dirty="0">
              <a:solidFill>
                <a:schemeClr val="tx1"/>
              </a:solidFill>
              <a:latin typeface="Helvetica" panose="020B0604020202020204" pitchFamily="34" charset="0"/>
              <a:ea typeface="Calibri" panose="020F0502020204030204" pitchFamily="34" charset="0"/>
              <a:cs typeface="Helvetica" panose="020B0604020202020204" pitchFamily="34" charset="0"/>
            </a:endParaRPr>
          </a:p>
          <a:p>
            <a:pPr eaLnBrk="1" hangingPunct="1"/>
            <a:endParaRPr lang="en-US" altLang="en-US" sz="2001" dirty="0">
              <a:solidFill>
                <a:schemeClr val="tx1"/>
              </a:solidFill>
            </a:endParaRPr>
          </a:p>
        </p:txBody>
      </p:sp>
      <p:sp>
        <p:nvSpPr>
          <p:cNvPr id="186" name="TextBox 134"/>
          <p:cNvSpPr txBox="1">
            <a:spLocks noChangeArrowheads="1"/>
          </p:cNvSpPr>
          <p:nvPr/>
        </p:nvSpPr>
        <p:spPr bwMode="auto">
          <a:xfrm>
            <a:off x="13836093" y="30052218"/>
            <a:ext cx="184731" cy="708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4400">
                <a:solidFill>
                  <a:srgbClr val="D20069"/>
                </a:solidFill>
                <a:latin typeface="Helvetica" charset="0"/>
              </a:defRPr>
            </a:lvl1pPr>
            <a:lvl2pPr marL="742950" indent="-285750" eaLnBrk="0" hangingPunct="0">
              <a:defRPr sz="4400">
                <a:solidFill>
                  <a:srgbClr val="D20069"/>
                </a:solidFill>
                <a:latin typeface="Helvetica" charset="0"/>
              </a:defRPr>
            </a:lvl2pPr>
            <a:lvl3pPr marL="1143000" indent="-228600" eaLnBrk="0" hangingPunct="0">
              <a:defRPr sz="4400">
                <a:solidFill>
                  <a:srgbClr val="D20069"/>
                </a:solidFill>
                <a:latin typeface="Helvetica" charset="0"/>
              </a:defRPr>
            </a:lvl3pPr>
            <a:lvl4pPr marL="1600200" indent="-228600" eaLnBrk="0" hangingPunct="0">
              <a:defRPr sz="4400">
                <a:solidFill>
                  <a:srgbClr val="D20069"/>
                </a:solidFill>
                <a:latin typeface="Helvetica" charset="0"/>
              </a:defRPr>
            </a:lvl4pPr>
            <a:lvl5pPr marL="2057400" indent="-228600" eaLnBrk="0" hangingPunct="0">
              <a:defRPr sz="4400">
                <a:solidFill>
                  <a:srgbClr val="D20069"/>
                </a:solidFill>
                <a:latin typeface="Helvetica" charset="0"/>
              </a:defRPr>
            </a:lvl5pPr>
            <a:lvl6pPr marL="2514600" indent="-228600" eaLnBrk="0" fontAlgn="base" hangingPunct="0">
              <a:spcBef>
                <a:spcPct val="0"/>
              </a:spcBef>
              <a:spcAft>
                <a:spcPct val="0"/>
              </a:spcAft>
              <a:defRPr sz="4400">
                <a:solidFill>
                  <a:srgbClr val="D20069"/>
                </a:solidFill>
                <a:latin typeface="Helvetica" charset="0"/>
              </a:defRPr>
            </a:lvl6pPr>
            <a:lvl7pPr marL="2971800" indent="-228600" eaLnBrk="0" fontAlgn="base" hangingPunct="0">
              <a:spcBef>
                <a:spcPct val="0"/>
              </a:spcBef>
              <a:spcAft>
                <a:spcPct val="0"/>
              </a:spcAft>
              <a:defRPr sz="4400">
                <a:solidFill>
                  <a:srgbClr val="D20069"/>
                </a:solidFill>
                <a:latin typeface="Helvetica" charset="0"/>
              </a:defRPr>
            </a:lvl7pPr>
            <a:lvl8pPr marL="3429000" indent="-228600" eaLnBrk="0" fontAlgn="base" hangingPunct="0">
              <a:spcBef>
                <a:spcPct val="0"/>
              </a:spcBef>
              <a:spcAft>
                <a:spcPct val="0"/>
              </a:spcAft>
              <a:defRPr sz="4400">
                <a:solidFill>
                  <a:srgbClr val="D20069"/>
                </a:solidFill>
                <a:latin typeface="Helvetica" charset="0"/>
              </a:defRPr>
            </a:lvl8pPr>
            <a:lvl9pPr marL="3886200" indent="-228600" eaLnBrk="0" fontAlgn="base" hangingPunct="0">
              <a:spcBef>
                <a:spcPct val="0"/>
              </a:spcBef>
              <a:spcAft>
                <a:spcPct val="0"/>
              </a:spcAft>
              <a:defRPr sz="4400">
                <a:solidFill>
                  <a:srgbClr val="D20069"/>
                </a:solidFill>
                <a:latin typeface="Helvetica" charset="0"/>
              </a:defRPr>
            </a:lvl9pPr>
          </a:lstStyle>
          <a:p>
            <a:pPr eaLnBrk="1" hangingPunct="1"/>
            <a:endParaRPr lang="en-US" altLang="en-US" sz="4001" b="1" dirty="0">
              <a:solidFill>
                <a:srgbClr val="C00000"/>
              </a:solidFill>
            </a:endParaRPr>
          </a:p>
        </p:txBody>
      </p:sp>
      <p:sp>
        <p:nvSpPr>
          <p:cNvPr id="155" name="TextBox 8"/>
          <p:cNvSpPr txBox="1">
            <a:spLocks noChangeArrowheads="1"/>
          </p:cNvSpPr>
          <p:nvPr/>
        </p:nvSpPr>
        <p:spPr bwMode="auto">
          <a:xfrm>
            <a:off x="13208000" y="10756351"/>
            <a:ext cx="10058400" cy="12927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400">
                <a:solidFill>
                  <a:srgbClr val="D20069"/>
                </a:solidFill>
                <a:latin typeface="Helvetica" charset="0"/>
              </a:defRPr>
            </a:lvl1pPr>
            <a:lvl2pPr marL="742950" indent="-285750" eaLnBrk="0" hangingPunct="0">
              <a:defRPr sz="4400">
                <a:solidFill>
                  <a:srgbClr val="D20069"/>
                </a:solidFill>
                <a:latin typeface="Helvetica" charset="0"/>
              </a:defRPr>
            </a:lvl2pPr>
            <a:lvl3pPr marL="1143000" indent="-228600" eaLnBrk="0" hangingPunct="0">
              <a:defRPr sz="4400">
                <a:solidFill>
                  <a:srgbClr val="D20069"/>
                </a:solidFill>
                <a:latin typeface="Helvetica" charset="0"/>
              </a:defRPr>
            </a:lvl3pPr>
            <a:lvl4pPr marL="1600200" indent="-228600" eaLnBrk="0" hangingPunct="0">
              <a:defRPr sz="4400">
                <a:solidFill>
                  <a:srgbClr val="D20069"/>
                </a:solidFill>
                <a:latin typeface="Helvetica" charset="0"/>
              </a:defRPr>
            </a:lvl4pPr>
            <a:lvl5pPr marL="2057400" indent="-228600" eaLnBrk="0" hangingPunct="0">
              <a:defRPr sz="4400">
                <a:solidFill>
                  <a:srgbClr val="D20069"/>
                </a:solidFill>
                <a:latin typeface="Helvetica" charset="0"/>
              </a:defRPr>
            </a:lvl5pPr>
            <a:lvl6pPr marL="2514600" indent="-228600" eaLnBrk="0" fontAlgn="base" hangingPunct="0">
              <a:spcBef>
                <a:spcPct val="0"/>
              </a:spcBef>
              <a:spcAft>
                <a:spcPct val="0"/>
              </a:spcAft>
              <a:defRPr sz="4400">
                <a:solidFill>
                  <a:srgbClr val="D20069"/>
                </a:solidFill>
                <a:latin typeface="Helvetica" charset="0"/>
              </a:defRPr>
            </a:lvl6pPr>
            <a:lvl7pPr marL="2971800" indent="-228600" eaLnBrk="0" fontAlgn="base" hangingPunct="0">
              <a:spcBef>
                <a:spcPct val="0"/>
              </a:spcBef>
              <a:spcAft>
                <a:spcPct val="0"/>
              </a:spcAft>
              <a:defRPr sz="4400">
                <a:solidFill>
                  <a:srgbClr val="D20069"/>
                </a:solidFill>
                <a:latin typeface="Helvetica" charset="0"/>
              </a:defRPr>
            </a:lvl7pPr>
            <a:lvl8pPr marL="3429000" indent="-228600" eaLnBrk="0" fontAlgn="base" hangingPunct="0">
              <a:spcBef>
                <a:spcPct val="0"/>
              </a:spcBef>
              <a:spcAft>
                <a:spcPct val="0"/>
              </a:spcAft>
              <a:defRPr sz="4400">
                <a:solidFill>
                  <a:srgbClr val="D20069"/>
                </a:solidFill>
                <a:latin typeface="Helvetica" charset="0"/>
              </a:defRPr>
            </a:lvl8pPr>
            <a:lvl9pPr marL="3886200" indent="-228600" eaLnBrk="0" fontAlgn="base" hangingPunct="0">
              <a:spcBef>
                <a:spcPct val="0"/>
              </a:spcBef>
              <a:spcAft>
                <a:spcPct val="0"/>
              </a:spcAft>
              <a:defRPr sz="4400">
                <a:solidFill>
                  <a:srgbClr val="D20069"/>
                </a:solidFill>
                <a:latin typeface="Helvetica" charset="0"/>
              </a:defRPr>
            </a:lvl9pPr>
          </a:lstStyle>
          <a:p>
            <a:pPr algn="ctr" eaLnBrk="1" hangingPunct="1">
              <a:spcAft>
                <a:spcPts val="1199"/>
              </a:spcAft>
            </a:pPr>
            <a:r>
              <a:rPr lang="en-US" altLang="en-US" sz="4001" b="1" dirty="0">
                <a:solidFill>
                  <a:srgbClr val="C00000"/>
                </a:solidFill>
              </a:rPr>
              <a:t>2. Subtitle</a:t>
            </a:r>
          </a:p>
          <a:p>
            <a:pPr algn="just" eaLnBrk="1" hangingPunct="1"/>
            <a:r>
              <a:rPr lang="en-US" altLang="en-US" sz="2800" dirty="0">
                <a:solidFill>
                  <a:schemeClr val="tx1"/>
                </a:solidFill>
                <a:cs typeface="Helvetica" charset="0"/>
              </a:rPr>
              <a:t>Be consistent with the font size and style. </a:t>
            </a:r>
          </a:p>
        </p:txBody>
      </p:sp>
      <p:sp>
        <p:nvSpPr>
          <p:cNvPr id="43" name="Rectangle 352"/>
          <p:cNvSpPr>
            <a:spLocks noChangeArrowheads="1"/>
          </p:cNvSpPr>
          <p:nvPr/>
        </p:nvSpPr>
        <p:spPr bwMode="auto">
          <a:xfrm>
            <a:off x="13208000" y="1373048"/>
            <a:ext cx="10058400" cy="711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a:solidFill>
                  <a:srgbClr val="D20069"/>
                </a:solidFill>
                <a:latin typeface="Helvetica" charset="0"/>
              </a:defRPr>
            </a:lvl1pPr>
            <a:lvl2pPr marL="742950" indent="-285750" eaLnBrk="0" hangingPunct="0">
              <a:defRPr sz="4400">
                <a:solidFill>
                  <a:srgbClr val="D20069"/>
                </a:solidFill>
                <a:latin typeface="Helvetica" charset="0"/>
              </a:defRPr>
            </a:lvl2pPr>
            <a:lvl3pPr marL="1143000" indent="-228600" eaLnBrk="0" hangingPunct="0">
              <a:defRPr sz="4400">
                <a:solidFill>
                  <a:srgbClr val="D20069"/>
                </a:solidFill>
                <a:latin typeface="Helvetica" charset="0"/>
              </a:defRPr>
            </a:lvl3pPr>
            <a:lvl4pPr marL="1600200" indent="-228600" eaLnBrk="0" hangingPunct="0">
              <a:defRPr sz="4400">
                <a:solidFill>
                  <a:srgbClr val="D20069"/>
                </a:solidFill>
                <a:latin typeface="Helvetica" charset="0"/>
              </a:defRPr>
            </a:lvl4pPr>
            <a:lvl5pPr marL="2057400" indent="-228600" eaLnBrk="0" hangingPunct="0">
              <a:defRPr sz="4400">
                <a:solidFill>
                  <a:srgbClr val="D20069"/>
                </a:solidFill>
                <a:latin typeface="Helvetica" charset="0"/>
              </a:defRPr>
            </a:lvl5pPr>
            <a:lvl6pPr marL="2514600" indent="-228600" eaLnBrk="0" fontAlgn="base" hangingPunct="0">
              <a:spcBef>
                <a:spcPct val="0"/>
              </a:spcBef>
              <a:spcAft>
                <a:spcPct val="0"/>
              </a:spcAft>
              <a:defRPr sz="4400">
                <a:solidFill>
                  <a:srgbClr val="D20069"/>
                </a:solidFill>
                <a:latin typeface="Helvetica" charset="0"/>
              </a:defRPr>
            </a:lvl6pPr>
            <a:lvl7pPr marL="2971800" indent="-228600" eaLnBrk="0" fontAlgn="base" hangingPunct="0">
              <a:spcBef>
                <a:spcPct val="0"/>
              </a:spcBef>
              <a:spcAft>
                <a:spcPct val="0"/>
              </a:spcAft>
              <a:defRPr sz="4400">
                <a:solidFill>
                  <a:srgbClr val="D20069"/>
                </a:solidFill>
                <a:latin typeface="Helvetica" charset="0"/>
              </a:defRPr>
            </a:lvl7pPr>
            <a:lvl8pPr marL="3429000" indent="-228600" eaLnBrk="0" fontAlgn="base" hangingPunct="0">
              <a:spcBef>
                <a:spcPct val="0"/>
              </a:spcBef>
              <a:spcAft>
                <a:spcPct val="0"/>
              </a:spcAft>
              <a:defRPr sz="4400">
                <a:solidFill>
                  <a:srgbClr val="D20069"/>
                </a:solidFill>
                <a:latin typeface="Helvetica" charset="0"/>
              </a:defRPr>
            </a:lvl8pPr>
            <a:lvl9pPr marL="3886200" indent="-228600" eaLnBrk="0" fontAlgn="base" hangingPunct="0">
              <a:spcBef>
                <a:spcPct val="0"/>
              </a:spcBef>
              <a:spcAft>
                <a:spcPct val="0"/>
              </a:spcAft>
              <a:defRPr sz="4400">
                <a:solidFill>
                  <a:srgbClr val="D20069"/>
                </a:solidFill>
                <a:latin typeface="Helvetica" charset="0"/>
              </a:defRPr>
            </a:lvl9pPr>
          </a:lstStyle>
          <a:p>
            <a:pPr algn="ctr" eaLnBrk="1" hangingPunct="1">
              <a:spcBef>
                <a:spcPts val="600"/>
              </a:spcBef>
              <a:defRPr/>
            </a:pPr>
            <a:r>
              <a:rPr lang="en-US" altLang="en-US" sz="4401" b="1" dirty="0">
                <a:solidFill>
                  <a:srgbClr val="C00000"/>
                </a:solidFill>
              </a:rPr>
              <a:t>Results</a:t>
            </a:r>
          </a:p>
          <a:p>
            <a:pPr marL="743021" indent="-743021" algn="ctr" eaLnBrk="1" hangingPunct="1">
              <a:spcBef>
                <a:spcPct val="50000"/>
              </a:spcBef>
              <a:buFontTx/>
              <a:buAutoNum type="arabicPeriod"/>
              <a:defRPr/>
            </a:pPr>
            <a:r>
              <a:rPr lang="en-US" altLang="en-US" sz="4001" b="1" dirty="0">
                <a:solidFill>
                  <a:srgbClr val="C00000"/>
                </a:solidFill>
              </a:rPr>
              <a:t>Subtitle. If you have multiple subsections, include them in a logical order. Subtitles help readers to follow your work.</a:t>
            </a:r>
          </a:p>
          <a:p>
            <a:pPr marL="342900" lvl="0" indent="-342900" defTabSz="914400" eaLnBrk="1" hangingPunct="1">
              <a:spcBef>
                <a:spcPct val="20000"/>
              </a:spcBef>
              <a:buFont typeface="Arial" pitchFamily="34" charset="0"/>
              <a:buChar char="•"/>
            </a:pPr>
            <a:r>
              <a:rPr lang="en-US" sz="2800" dirty="0">
                <a:solidFill>
                  <a:prstClr val="black"/>
                </a:solidFill>
                <a:latin typeface="Helvetica" panose="020B0604020202020204" pitchFamily="34" charset="0"/>
                <a:cs typeface="Helvetica" panose="020B0604020202020204" pitchFamily="34" charset="0"/>
              </a:rPr>
              <a:t>Here is where you will present the results/data</a:t>
            </a:r>
          </a:p>
          <a:p>
            <a:pPr marL="342900" lvl="0" indent="-342900" defTabSz="914400" eaLnBrk="1" hangingPunct="1">
              <a:spcBef>
                <a:spcPct val="20000"/>
              </a:spcBef>
              <a:buFont typeface="Arial" pitchFamily="34" charset="0"/>
              <a:buChar char="•"/>
            </a:pPr>
            <a:r>
              <a:rPr lang="en-US" sz="2800" dirty="0">
                <a:solidFill>
                  <a:prstClr val="black"/>
                </a:solidFill>
                <a:latin typeface="Helvetica" panose="020B0604020202020204" pitchFamily="34" charset="0"/>
                <a:cs typeface="Helvetica" panose="020B0604020202020204" pitchFamily="34" charset="0"/>
              </a:rPr>
              <a:t>You may use tables, images, and/or graphs</a:t>
            </a:r>
          </a:p>
          <a:p>
            <a:pPr marL="342900" lvl="0" indent="-342900" defTabSz="914400" eaLnBrk="1" hangingPunct="1">
              <a:spcBef>
                <a:spcPct val="20000"/>
              </a:spcBef>
              <a:buFont typeface="Arial" pitchFamily="34" charset="0"/>
              <a:buChar char="•"/>
            </a:pPr>
            <a:r>
              <a:rPr lang="en-US" sz="2800" dirty="0">
                <a:solidFill>
                  <a:prstClr val="black"/>
                </a:solidFill>
                <a:latin typeface="Helvetica" panose="020B0604020202020204" pitchFamily="34" charset="0"/>
                <a:cs typeface="Helvetica" panose="020B0604020202020204" pitchFamily="34" charset="0"/>
              </a:rPr>
              <a:t>Include statistical data if available</a:t>
            </a:r>
          </a:p>
          <a:p>
            <a:pPr marL="342900" lvl="0" indent="-342900" defTabSz="914400" eaLnBrk="1" hangingPunct="1">
              <a:spcBef>
                <a:spcPct val="20000"/>
              </a:spcBef>
              <a:buFont typeface="Arial" pitchFamily="34" charset="0"/>
              <a:buChar char="•"/>
            </a:pPr>
            <a:r>
              <a:rPr lang="en-US" sz="2800" dirty="0">
                <a:solidFill>
                  <a:prstClr val="black"/>
                </a:solidFill>
                <a:latin typeface="Helvetica" panose="020B0604020202020204" pitchFamily="34" charset="0"/>
                <a:cs typeface="Helvetica" panose="020B0604020202020204" pitchFamily="34" charset="0"/>
              </a:rPr>
              <a:t>Remember this section needs to be unbiased, so no opinions as to whether or not the data support the hypotheses.</a:t>
            </a:r>
          </a:p>
          <a:p>
            <a:pPr algn="just" eaLnBrk="1" hangingPunct="1">
              <a:spcBef>
                <a:spcPct val="50000"/>
              </a:spcBef>
              <a:defRPr/>
            </a:pPr>
            <a:endParaRPr lang="en-US" sz="2800" dirty="0">
              <a:solidFill>
                <a:schemeClr val="tx1"/>
              </a:solidFill>
            </a:endParaRPr>
          </a:p>
        </p:txBody>
      </p:sp>
      <p:sp>
        <p:nvSpPr>
          <p:cNvPr id="187" name="TextBox 231"/>
          <p:cNvSpPr txBox="1">
            <a:spLocks noChangeArrowheads="1"/>
          </p:cNvSpPr>
          <p:nvPr/>
        </p:nvSpPr>
        <p:spPr bwMode="auto">
          <a:xfrm>
            <a:off x="13208000" y="16979187"/>
            <a:ext cx="10058400" cy="7080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400">
                <a:solidFill>
                  <a:srgbClr val="D20069"/>
                </a:solidFill>
                <a:latin typeface="Helvetica" charset="0"/>
              </a:defRPr>
            </a:lvl1pPr>
            <a:lvl2pPr marL="742950" indent="-285750" eaLnBrk="0" hangingPunct="0">
              <a:defRPr sz="4400">
                <a:solidFill>
                  <a:srgbClr val="D20069"/>
                </a:solidFill>
                <a:latin typeface="Helvetica" charset="0"/>
              </a:defRPr>
            </a:lvl2pPr>
            <a:lvl3pPr marL="1143000" indent="-228600" eaLnBrk="0" hangingPunct="0">
              <a:defRPr sz="4400">
                <a:solidFill>
                  <a:srgbClr val="D20069"/>
                </a:solidFill>
                <a:latin typeface="Helvetica" charset="0"/>
              </a:defRPr>
            </a:lvl3pPr>
            <a:lvl4pPr marL="1600200" indent="-228600" eaLnBrk="0" hangingPunct="0">
              <a:defRPr sz="4400">
                <a:solidFill>
                  <a:srgbClr val="D20069"/>
                </a:solidFill>
                <a:latin typeface="Helvetica" charset="0"/>
              </a:defRPr>
            </a:lvl4pPr>
            <a:lvl5pPr marL="2057400" indent="-228600" eaLnBrk="0" hangingPunct="0">
              <a:defRPr sz="4400">
                <a:solidFill>
                  <a:srgbClr val="D20069"/>
                </a:solidFill>
                <a:latin typeface="Helvetica" charset="0"/>
              </a:defRPr>
            </a:lvl5pPr>
            <a:lvl6pPr marL="2514600" indent="-228600" eaLnBrk="0" fontAlgn="base" hangingPunct="0">
              <a:spcBef>
                <a:spcPct val="0"/>
              </a:spcBef>
              <a:spcAft>
                <a:spcPct val="0"/>
              </a:spcAft>
              <a:defRPr sz="4400">
                <a:solidFill>
                  <a:srgbClr val="D20069"/>
                </a:solidFill>
                <a:latin typeface="Helvetica" charset="0"/>
              </a:defRPr>
            </a:lvl6pPr>
            <a:lvl7pPr marL="2971800" indent="-228600" eaLnBrk="0" fontAlgn="base" hangingPunct="0">
              <a:spcBef>
                <a:spcPct val="0"/>
              </a:spcBef>
              <a:spcAft>
                <a:spcPct val="0"/>
              </a:spcAft>
              <a:defRPr sz="4400">
                <a:solidFill>
                  <a:srgbClr val="D20069"/>
                </a:solidFill>
                <a:latin typeface="Helvetica" charset="0"/>
              </a:defRPr>
            </a:lvl7pPr>
            <a:lvl8pPr marL="3429000" indent="-228600" eaLnBrk="0" fontAlgn="base" hangingPunct="0">
              <a:spcBef>
                <a:spcPct val="0"/>
              </a:spcBef>
              <a:spcAft>
                <a:spcPct val="0"/>
              </a:spcAft>
              <a:defRPr sz="4400">
                <a:solidFill>
                  <a:srgbClr val="D20069"/>
                </a:solidFill>
                <a:latin typeface="Helvetica" charset="0"/>
              </a:defRPr>
            </a:lvl8pPr>
            <a:lvl9pPr marL="3886200" indent="-228600" eaLnBrk="0" fontAlgn="base" hangingPunct="0">
              <a:spcBef>
                <a:spcPct val="0"/>
              </a:spcBef>
              <a:spcAft>
                <a:spcPct val="0"/>
              </a:spcAft>
              <a:defRPr sz="4400">
                <a:solidFill>
                  <a:srgbClr val="D20069"/>
                </a:solidFill>
                <a:latin typeface="Helvetica" charset="0"/>
              </a:defRPr>
            </a:lvl9pPr>
          </a:lstStyle>
          <a:p>
            <a:pPr algn="ctr" eaLnBrk="1" hangingPunct="1">
              <a:spcAft>
                <a:spcPts val="1199"/>
              </a:spcAft>
            </a:pPr>
            <a:r>
              <a:rPr lang="en-US" altLang="en-US" sz="4001" b="1" dirty="0">
                <a:solidFill>
                  <a:srgbClr val="C00000"/>
                </a:solidFill>
              </a:rPr>
              <a:t>3. Subtitle</a:t>
            </a:r>
          </a:p>
        </p:txBody>
      </p:sp>
      <p:sp>
        <p:nvSpPr>
          <p:cNvPr id="195" name="TextBox 7"/>
          <p:cNvSpPr txBox="1">
            <a:spLocks noChangeArrowheads="1"/>
          </p:cNvSpPr>
          <p:nvPr/>
        </p:nvSpPr>
        <p:spPr bwMode="auto">
          <a:xfrm>
            <a:off x="13411199" y="25937183"/>
            <a:ext cx="10058400" cy="35087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4400">
                <a:solidFill>
                  <a:srgbClr val="D20069"/>
                </a:solidFill>
                <a:latin typeface="Helvetica" charset="0"/>
              </a:defRPr>
            </a:lvl1pPr>
            <a:lvl2pPr marL="742950" indent="-285750" eaLnBrk="0" hangingPunct="0">
              <a:defRPr sz="4400">
                <a:solidFill>
                  <a:srgbClr val="D20069"/>
                </a:solidFill>
                <a:latin typeface="Helvetica" charset="0"/>
              </a:defRPr>
            </a:lvl2pPr>
            <a:lvl3pPr marL="1143000" indent="-228600" eaLnBrk="0" hangingPunct="0">
              <a:defRPr sz="4400">
                <a:solidFill>
                  <a:srgbClr val="D20069"/>
                </a:solidFill>
                <a:latin typeface="Helvetica" charset="0"/>
              </a:defRPr>
            </a:lvl3pPr>
            <a:lvl4pPr marL="1600200" indent="-228600" eaLnBrk="0" hangingPunct="0">
              <a:defRPr sz="4400">
                <a:solidFill>
                  <a:srgbClr val="D20069"/>
                </a:solidFill>
                <a:latin typeface="Helvetica" charset="0"/>
              </a:defRPr>
            </a:lvl4pPr>
            <a:lvl5pPr marL="2057400" indent="-228600" eaLnBrk="0" hangingPunct="0">
              <a:defRPr sz="4400">
                <a:solidFill>
                  <a:srgbClr val="D20069"/>
                </a:solidFill>
                <a:latin typeface="Helvetica" charset="0"/>
              </a:defRPr>
            </a:lvl5pPr>
            <a:lvl6pPr marL="2514600" indent="-228600" eaLnBrk="0" fontAlgn="base" hangingPunct="0">
              <a:spcBef>
                <a:spcPct val="0"/>
              </a:spcBef>
              <a:spcAft>
                <a:spcPct val="0"/>
              </a:spcAft>
              <a:defRPr sz="4400">
                <a:solidFill>
                  <a:srgbClr val="D20069"/>
                </a:solidFill>
                <a:latin typeface="Helvetica" charset="0"/>
              </a:defRPr>
            </a:lvl6pPr>
            <a:lvl7pPr marL="2971800" indent="-228600" eaLnBrk="0" fontAlgn="base" hangingPunct="0">
              <a:spcBef>
                <a:spcPct val="0"/>
              </a:spcBef>
              <a:spcAft>
                <a:spcPct val="0"/>
              </a:spcAft>
              <a:defRPr sz="4400">
                <a:solidFill>
                  <a:srgbClr val="D20069"/>
                </a:solidFill>
                <a:latin typeface="Helvetica" charset="0"/>
              </a:defRPr>
            </a:lvl7pPr>
            <a:lvl8pPr marL="3429000" indent="-228600" eaLnBrk="0" fontAlgn="base" hangingPunct="0">
              <a:spcBef>
                <a:spcPct val="0"/>
              </a:spcBef>
              <a:spcAft>
                <a:spcPct val="0"/>
              </a:spcAft>
              <a:defRPr sz="4400">
                <a:solidFill>
                  <a:srgbClr val="D20069"/>
                </a:solidFill>
                <a:latin typeface="Helvetica" charset="0"/>
              </a:defRPr>
            </a:lvl8pPr>
            <a:lvl9pPr marL="3886200" indent="-228600" eaLnBrk="0" fontAlgn="base" hangingPunct="0">
              <a:spcBef>
                <a:spcPct val="0"/>
              </a:spcBef>
              <a:spcAft>
                <a:spcPct val="0"/>
              </a:spcAft>
              <a:defRPr sz="4400">
                <a:solidFill>
                  <a:srgbClr val="D20069"/>
                </a:solidFill>
                <a:latin typeface="Helvetica" charset="0"/>
              </a:defRPr>
            </a:lvl9pPr>
          </a:lstStyle>
          <a:p>
            <a:pPr algn="ctr" eaLnBrk="1" hangingPunct="1">
              <a:spcAft>
                <a:spcPts val="1199"/>
              </a:spcAft>
            </a:pPr>
            <a:r>
              <a:rPr lang="en-US" altLang="en-US" sz="4401" b="1" dirty="0">
                <a:solidFill>
                  <a:srgbClr val="C00000"/>
                </a:solidFill>
              </a:rPr>
              <a:t>Conclusions</a:t>
            </a:r>
          </a:p>
          <a:p>
            <a:pPr algn="just" eaLnBrk="1" hangingPunct="1"/>
            <a:r>
              <a:rPr lang="en-US" altLang="en-US" sz="2800" dirty="0">
                <a:solidFill>
                  <a:schemeClr val="tx1"/>
                </a:solidFill>
                <a:latin typeface="Helvetica" panose="020B0604020202020204" pitchFamily="34" charset="0"/>
                <a:cs typeface="Helvetica" panose="020B0604020202020204" pitchFamily="34" charset="0"/>
              </a:rPr>
              <a:t>Here we demonstrated that ……………. The present study would ………..</a:t>
            </a:r>
          </a:p>
          <a:p>
            <a:pPr algn="just" eaLnBrk="1" hangingPunct="1"/>
            <a:endParaRPr lang="en-US" altLang="en-US" sz="2800" dirty="0">
              <a:solidFill>
                <a:schemeClr val="tx1"/>
              </a:solidFill>
              <a:latin typeface="Helvetica" panose="020B0604020202020204" pitchFamily="34" charset="0"/>
              <a:cs typeface="Helvetica" panose="020B0604020202020204" pitchFamily="34" charset="0"/>
            </a:endParaRPr>
          </a:p>
          <a:p>
            <a:pPr algn="just" eaLnBrk="1" hangingPunct="1"/>
            <a:r>
              <a:rPr lang="en-US" sz="2800" dirty="0">
                <a:solidFill>
                  <a:srgbClr val="000000"/>
                </a:solidFill>
                <a:latin typeface="Helvetica" panose="020B0604020202020204" pitchFamily="34" charset="0"/>
                <a:cs typeface="Helvetica" panose="020B0604020202020204" pitchFamily="34" charset="0"/>
              </a:rPr>
              <a:t>What remains unanswered and what are the potential areas for future research?</a:t>
            </a:r>
          </a:p>
          <a:p>
            <a:pPr algn="just" eaLnBrk="1" hangingPunct="1"/>
            <a:endParaRPr lang="en-US" altLang="en-US" sz="2800" dirty="0">
              <a:solidFill>
                <a:schemeClr val="tx1"/>
              </a:solidFill>
            </a:endParaRPr>
          </a:p>
        </p:txBody>
      </p:sp>
      <p:sp>
        <p:nvSpPr>
          <p:cNvPr id="196" name="Rectangle 476"/>
          <p:cNvSpPr>
            <a:spLocks noChangeArrowheads="1"/>
          </p:cNvSpPr>
          <p:nvPr/>
        </p:nvSpPr>
        <p:spPr bwMode="auto">
          <a:xfrm>
            <a:off x="1041400" y="26010146"/>
            <a:ext cx="8229600" cy="769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4400">
                <a:solidFill>
                  <a:srgbClr val="D20069"/>
                </a:solidFill>
                <a:latin typeface="Helvetica" charset="0"/>
              </a:defRPr>
            </a:lvl1pPr>
            <a:lvl2pPr marL="742950" indent="-285750" eaLnBrk="0" hangingPunct="0">
              <a:defRPr sz="4400">
                <a:solidFill>
                  <a:srgbClr val="D20069"/>
                </a:solidFill>
                <a:latin typeface="Helvetica" charset="0"/>
              </a:defRPr>
            </a:lvl2pPr>
            <a:lvl3pPr marL="1143000" indent="-228600" eaLnBrk="0" hangingPunct="0">
              <a:defRPr sz="4400">
                <a:solidFill>
                  <a:srgbClr val="D20069"/>
                </a:solidFill>
                <a:latin typeface="Helvetica" charset="0"/>
              </a:defRPr>
            </a:lvl3pPr>
            <a:lvl4pPr marL="1600200" indent="-228600" eaLnBrk="0" hangingPunct="0">
              <a:defRPr sz="4400">
                <a:solidFill>
                  <a:srgbClr val="D20069"/>
                </a:solidFill>
                <a:latin typeface="Helvetica" charset="0"/>
              </a:defRPr>
            </a:lvl4pPr>
            <a:lvl5pPr marL="2057400" indent="-228600" eaLnBrk="0" hangingPunct="0">
              <a:defRPr sz="4400">
                <a:solidFill>
                  <a:srgbClr val="D20069"/>
                </a:solidFill>
                <a:latin typeface="Helvetica" charset="0"/>
              </a:defRPr>
            </a:lvl5pPr>
            <a:lvl6pPr marL="2514600" indent="-228600" eaLnBrk="0" fontAlgn="base" hangingPunct="0">
              <a:spcBef>
                <a:spcPct val="0"/>
              </a:spcBef>
              <a:spcAft>
                <a:spcPct val="0"/>
              </a:spcAft>
              <a:defRPr sz="4400">
                <a:solidFill>
                  <a:srgbClr val="D20069"/>
                </a:solidFill>
                <a:latin typeface="Helvetica" charset="0"/>
              </a:defRPr>
            </a:lvl6pPr>
            <a:lvl7pPr marL="2971800" indent="-228600" eaLnBrk="0" fontAlgn="base" hangingPunct="0">
              <a:spcBef>
                <a:spcPct val="0"/>
              </a:spcBef>
              <a:spcAft>
                <a:spcPct val="0"/>
              </a:spcAft>
              <a:defRPr sz="4400">
                <a:solidFill>
                  <a:srgbClr val="D20069"/>
                </a:solidFill>
                <a:latin typeface="Helvetica" charset="0"/>
              </a:defRPr>
            </a:lvl7pPr>
            <a:lvl8pPr marL="3429000" indent="-228600" eaLnBrk="0" fontAlgn="base" hangingPunct="0">
              <a:spcBef>
                <a:spcPct val="0"/>
              </a:spcBef>
              <a:spcAft>
                <a:spcPct val="0"/>
              </a:spcAft>
              <a:defRPr sz="4400">
                <a:solidFill>
                  <a:srgbClr val="D20069"/>
                </a:solidFill>
                <a:latin typeface="Helvetica" charset="0"/>
              </a:defRPr>
            </a:lvl8pPr>
            <a:lvl9pPr marL="3886200" indent="-228600" eaLnBrk="0" fontAlgn="base" hangingPunct="0">
              <a:spcBef>
                <a:spcPct val="0"/>
              </a:spcBef>
              <a:spcAft>
                <a:spcPct val="0"/>
              </a:spcAft>
              <a:defRPr sz="4400">
                <a:solidFill>
                  <a:srgbClr val="D20069"/>
                </a:solidFill>
                <a:latin typeface="Helvetica" charset="0"/>
              </a:defRPr>
            </a:lvl9pPr>
          </a:lstStyle>
          <a:p>
            <a:pPr algn="ctr" eaLnBrk="1" hangingPunct="1">
              <a:spcBef>
                <a:spcPct val="50000"/>
              </a:spcBef>
              <a:defRPr/>
            </a:pPr>
            <a:r>
              <a:rPr lang="en-US" altLang="en-US" sz="4401" b="1" dirty="0">
                <a:solidFill>
                  <a:srgbClr val="C00000"/>
                </a:solidFill>
              </a:rPr>
              <a:t>References</a:t>
            </a:r>
          </a:p>
        </p:txBody>
      </p:sp>
      <p:sp>
        <p:nvSpPr>
          <p:cNvPr id="197" name="Rectangle 477"/>
          <p:cNvSpPr>
            <a:spLocks noChangeArrowheads="1"/>
          </p:cNvSpPr>
          <p:nvPr/>
        </p:nvSpPr>
        <p:spPr bwMode="auto">
          <a:xfrm>
            <a:off x="13411199" y="32995511"/>
            <a:ext cx="9855201" cy="31640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14300">
                <a:solidFill>
                  <a:schemeClr val="tx1"/>
                </a:solidFill>
                <a:latin typeface="Times New Roman" pitchFamily="18" charset="0"/>
              </a:defRPr>
            </a:lvl1pPr>
            <a:lvl2pPr marL="742950" indent="-285750" eaLnBrk="0" hangingPunct="0">
              <a:spcBef>
                <a:spcPct val="20000"/>
              </a:spcBef>
              <a:buChar char="–"/>
              <a:defRPr sz="12500">
                <a:solidFill>
                  <a:schemeClr val="tx1"/>
                </a:solidFill>
                <a:latin typeface="Times New Roman" pitchFamily="18" charset="0"/>
              </a:defRPr>
            </a:lvl2pPr>
            <a:lvl3pPr marL="1143000" indent="-228600" eaLnBrk="0" hangingPunct="0">
              <a:spcBef>
                <a:spcPct val="20000"/>
              </a:spcBef>
              <a:buChar char="•"/>
              <a:defRPr sz="10700">
                <a:solidFill>
                  <a:schemeClr val="tx1"/>
                </a:solidFill>
                <a:latin typeface="Times New Roman" pitchFamily="18" charset="0"/>
              </a:defRPr>
            </a:lvl3pPr>
            <a:lvl4pPr marL="1600200" indent="-228600" eaLnBrk="0" hangingPunct="0">
              <a:spcBef>
                <a:spcPct val="20000"/>
              </a:spcBef>
              <a:buChar char="–"/>
              <a:defRPr sz="8900">
                <a:solidFill>
                  <a:schemeClr val="tx1"/>
                </a:solidFill>
                <a:latin typeface="Times New Roman" pitchFamily="18" charset="0"/>
              </a:defRPr>
            </a:lvl4pPr>
            <a:lvl5pPr marL="2057400" indent="-228600" eaLnBrk="0" hangingPunct="0">
              <a:spcBef>
                <a:spcPct val="20000"/>
              </a:spcBef>
              <a:buChar char="»"/>
              <a:defRPr sz="8900">
                <a:solidFill>
                  <a:schemeClr val="tx1"/>
                </a:solidFill>
                <a:latin typeface="Times New Roman" pitchFamily="18" charset="0"/>
              </a:defRPr>
            </a:lvl5pPr>
            <a:lvl6pPr marL="2514600" indent="-228600" eaLnBrk="0" fontAlgn="base" hangingPunct="0">
              <a:spcBef>
                <a:spcPct val="20000"/>
              </a:spcBef>
              <a:spcAft>
                <a:spcPct val="0"/>
              </a:spcAft>
              <a:buChar char="»"/>
              <a:defRPr sz="8900">
                <a:solidFill>
                  <a:schemeClr val="tx1"/>
                </a:solidFill>
                <a:latin typeface="Times New Roman" pitchFamily="18" charset="0"/>
              </a:defRPr>
            </a:lvl6pPr>
            <a:lvl7pPr marL="2971800" indent="-228600" eaLnBrk="0" fontAlgn="base" hangingPunct="0">
              <a:spcBef>
                <a:spcPct val="20000"/>
              </a:spcBef>
              <a:spcAft>
                <a:spcPct val="0"/>
              </a:spcAft>
              <a:buChar char="»"/>
              <a:defRPr sz="8900">
                <a:solidFill>
                  <a:schemeClr val="tx1"/>
                </a:solidFill>
                <a:latin typeface="Times New Roman" pitchFamily="18" charset="0"/>
              </a:defRPr>
            </a:lvl7pPr>
            <a:lvl8pPr marL="3429000" indent="-228600" eaLnBrk="0" fontAlgn="base" hangingPunct="0">
              <a:spcBef>
                <a:spcPct val="20000"/>
              </a:spcBef>
              <a:spcAft>
                <a:spcPct val="0"/>
              </a:spcAft>
              <a:buChar char="»"/>
              <a:defRPr sz="8900">
                <a:solidFill>
                  <a:schemeClr val="tx1"/>
                </a:solidFill>
                <a:latin typeface="Times New Roman" pitchFamily="18" charset="0"/>
              </a:defRPr>
            </a:lvl8pPr>
            <a:lvl9pPr marL="3886200" indent="-228600" eaLnBrk="0" fontAlgn="base" hangingPunct="0">
              <a:spcBef>
                <a:spcPct val="20000"/>
              </a:spcBef>
              <a:spcAft>
                <a:spcPct val="0"/>
              </a:spcAft>
              <a:buChar char="»"/>
              <a:defRPr sz="8900">
                <a:solidFill>
                  <a:schemeClr val="tx1"/>
                </a:solidFill>
                <a:latin typeface="Times New Roman" pitchFamily="18" charset="0"/>
              </a:defRPr>
            </a:lvl9pPr>
          </a:lstStyle>
          <a:p>
            <a:pPr algn="ctr" eaLnBrk="1" hangingPunct="1">
              <a:spcBef>
                <a:spcPts val="1199"/>
              </a:spcBef>
              <a:buNone/>
            </a:pPr>
            <a:r>
              <a:rPr lang="en-US" altLang="en-US" sz="4401" b="1" dirty="0">
                <a:solidFill>
                  <a:srgbClr val="C00000"/>
                </a:solidFill>
                <a:latin typeface="Helvetica" charset="0"/>
              </a:rPr>
              <a:t>Acknowledgments</a:t>
            </a:r>
          </a:p>
          <a:p>
            <a:pPr lvl="0" defTabSz="914400" eaLnBrk="1" hangingPunct="1">
              <a:buNone/>
            </a:pPr>
            <a:r>
              <a:rPr lang="en-US" sz="2800" dirty="0">
                <a:solidFill>
                  <a:prstClr val="black"/>
                </a:solidFill>
                <a:latin typeface="Helvetica" panose="020B0604020202020204" pitchFamily="34" charset="0"/>
                <a:cs typeface="Helvetica" panose="020B0604020202020204" pitchFamily="34" charset="0"/>
              </a:rPr>
              <a:t>Acknowledge anyone who significantly helped you putting this presentation together.</a:t>
            </a:r>
          </a:p>
          <a:p>
            <a:pPr algn="just" eaLnBrk="1" hangingPunct="1">
              <a:spcBef>
                <a:spcPts val="1199"/>
              </a:spcBef>
              <a:buNone/>
            </a:pPr>
            <a:r>
              <a:rPr lang="en-US" altLang="en-US" sz="2800" dirty="0">
                <a:latin typeface="Helvetica" panose="020B0604020202020204" pitchFamily="34" charset="0"/>
                <a:cs typeface="Helvetica" panose="020B0604020202020204" pitchFamily="34" charset="0"/>
              </a:rPr>
              <a:t>The authors would like to thank ………for  …………..; Daniel Schweitzer and Stark State College for the printing of this poster.</a:t>
            </a:r>
            <a:endParaRPr lang="en-US" altLang="en-US" sz="2800" b="1" dirty="0">
              <a:solidFill>
                <a:srgbClr val="C00000"/>
              </a:solidFill>
              <a:latin typeface="Helvetica" panose="020B0604020202020204" pitchFamily="34" charset="0"/>
              <a:cs typeface="Helvetica" panose="020B0604020202020204" pitchFamily="34" charset="0"/>
            </a:endParaRPr>
          </a:p>
        </p:txBody>
      </p:sp>
      <p:sp>
        <p:nvSpPr>
          <p:cNvPr id="2" name="TextBox 1">
            <a:extLst>
              <a:ext uri="{FF2B5EF4-FFF2-40B4-BE49-F238E27FC236}">
                <a16:creationId xmlns:a16="http://schemas.microsoft.com/office/drawing/2014/main" id="{9DDE846D-1EE1-468D-8033-CFFF8D8630DF}"/>
              </a:ext>
            </a:extLst>
          </p:cNvPr>
          <p:cNvSpPr txBox="1"/>
          <p:nvPr/>
        </p:nvSpPr>
        <p:spPr>
          <a:xfrm>
            <a:off x="1041400" y="26906716"/>
            <a:ext cx="11179121" cy="9787295"/>
          </a:xfrm>
          <a:prstGeom prst="rect">
            <a:avLst/>
          </a:prstGeom>
          <a:noFill/>
        </p:spPr>
        <p:txBody>
          <a:bodyPr wrap="square" rtlCol="0">
            <a:spAutoFit/>
          </a:bodyPr>
          <a:lstStyle/>
          <a:p>
            <a:pPr>
              <a:lnSpc>
                <a:spcPct val="150000"/>
              </a:lnSpc>
              <a:spcBef>
                <a:spcPts val="600"/>
              </a:spcBef>
              <a:spcAft>
                <a:spcPts val="600"/>
              </a:spcAft>
            </a:pPr>
            <a:r>
              <a:rPr lang="en-US" sz="2000" dirty="0">
                <a:latin typeface="Helvetica" panose="020B0604020202020204" pitchFamily="34" charset="0"/>
                <a:ea typeface="Calibri" panose="020F0502020204030204" pitchFamily="34" charset="0"/>
                <a:cs typeface="Helvetica" panose="020B0604020202020204" pitchFamily="34" charset="0"/>
              </a:rPr>
              <a:t>It is the responsibility of authors to ensure the accuracy of references.</a:t>
            </a:r>
            <a:r>
              <a:rPr lang="en-US" sz="2000" dirty="0">
                <a:solidFill>
                  <a:srgbClr val="FF0000"/>
                </a:solidFill>
                <a:latin typeface="Helvetica" panose="020B0604020202020204" pitchFamily="34" charset="0"/>
                <a:ea typeface="Calibri" panose="020F0502020204030204" pitchFamily="34" charset="0"/>
                <a:cs typeface="Helvetica" panose="020B0604020202020204" pitchFamily="34" charset="0"/>
              </a:rPr>
              <a:t> </a:t>
            </a:r>
            <a:r>
              <a:rPr lang="en-US" sz="2000" dirty="0">
                <a:latin typeface="Helvetica" panose="020B0604020202020204" pitchFamily="34" charset="0"/>
                <a:ea typeface="Calibri" panose="020F0502020204030204" pitchFamily="34" charset="0"/>
                <a:cs typeface="Helvetica" panose="020B0604020202020204" pitchFamily="34" charset="0"/>
              </a:rPr>
              <a:t>Please include all authors, and do not use “et al.”</a:t>
            </a:r>
          </a:p>
          <a:p>
            <a:pPr>
              <a:lnSpc>
                <a:spcPct val="150000"/>
              </a:lnSpc>
              <a:spcBef>
                <a:spcPts val="600"/>
              </a:spcBef>
              <a:spcAft>
                <a:spcPts val="600"/>
              </a:spcAft>
            </a:pPr>
            <a:r>
              <a:rPr lang="de-DE" sz="2000" i="1" dirty="0">
                <a:latin typeface="Helvetica" panose="020B0604020202020204" pitchFamily="34" charset="0"/>
                <a:ea typeface="MS Mincho" panose="02020609040205080304" pitchFamily="49" charset="-128"/>
                <a:cs typeface="Helvetica" panose="020B0604020202020204" pitchFamily="34" charset="0"/>
              </a:rPr>
              <a:t>The following format for journals (1), books (2), </a:t>
            </a:r>
            <a:r>
              <a:rPr lang="en-US" sz="2000" i="1" dirty="0">
                <a:latin typeface="Helvetica" panose="020B0604020202020204" pitchFamily="34" charset="0"/>
                <a:ea typeface="MS Mincho" panose="02020609040205080304" pitchFamily="49" charset="-128"/>
                <a:cs typeface="Helvetica" panose="020B0604020202020204" pitchFamily="34" charset="0"/>
              </a:rPr>
              <a:t>thesis (3), patents (4), and websites (5)</a:t>
            </a:r>
            <a:endParaRPr lang="en-US" sz="2000" dirty="0">
              <a:latin typeface="Helvetica" panose="020B0604020202020204" pitchFamily="34" charset="0"/>
              <a:ea typeface="MS Mincho" panose="02020609040205080304" pitchFamily="49" charset="-128"/>
              <a:cs typeface="Helvetica" panose="020B0604020202020204" pitchFamily="34" charset="0"/>
            </a:endParaRPr>
          </a:p>
          <a:p>
            <a:pPr>
              <a:lnSpc>
                <a:spcPct val="150000"/>
              </a:lnSpc>
              <a:spcBef>
                <a:spcPts val="600"/>
              </a:spcBef>
              <a:spcAft>
                <a:spcPts val="600"/>
              </a:spcAft>
            </a:pPr>
            <a:r>
              <a:rPr lang="en-US" sz="2000" i="1" dirty="0">
                <a:latin typeface="Helvetica" panose="020B0604020202020204" pitchFamily="34" charset="0"/>
                <a:ea typeface="Calibri" panose="020F0502020204030204" pitchFamily="34" charset="0"/>
                <a:cs typeface="Helvetica" panose="020B0604020202020204" pitchFamily="34" charset="0"/>
              </a:rPr>
              <a:t>must be used:</a:t>
            </a:r>
            <a:endParaRPr lang="en-US" sz="2000" dirty="0">
              <a:latin typeface="Helvetica" panose="020B0604020202020204" pitchFamily="34" charset="0"/>
              <a:ea typeface="Calibri" panose="020F0502020204030204" pitchFamily="34" charset="0"/>
              <a:cs typeface="Helvetica" panose="020B0604020202020204" pitchFamily="34" charset="0"/>
            </a:endParaRPr>
          </a:p>
          <a:p>
            <a:pPr>
              <a:lnSpc>
                <a:spcPct val="150000"/>
              </a:lnSpc>
              <a:spcBef>
                <a:spcPts val="600"/>
              </a:spcBef>
              <a:spcAft>
                <a:spcPts val="600"/>
              </a:spcAft>
            </a:pPr>
            <a:r>
              <a:rPr lang="en-US" sz="2000" dirty="0">
                <a:latin typeface="Helvetica" panose="020B0604020202020204" pitchFamily="34" charset="0"/>
                <a:ea typeface="Calibri" panose="020F0502020204030204" pitchFamily="34" charset="0"/>
                <a:cs typeface="Helvetica" panose="020B0604020202020204" pitchFamily="34" charset="0"/>
              </a:rPr>
              <a:t>(1) </a:t>
            </a:r>
            <a:r>
              <a:rPr lang="en-US" sz="2000" dirty="0" err="1">
                <a:latin typeface="Helvetica" panose="020B0604020202020204" pitchFamily="34" charset="0"/>
                <a:ea typeface="Calibri" panose="020F0502020204030204" pitchFamily="34" charset="0"/>
                <a:cs typeface="Helvetica" panose="020B0604020202020204" pitchFamily="34" charset="0"/>
              </a:rPr>
              <a:t>Balsara</a:t>
            </a:r>
            <a:r>
              <a:rPr lang="en-US" sz="2000" dirty="0">
                <a:latin typeface="Helvetica" panose="020B0604020202020204" pitchFamily="34" charset="0"/>
                <a:ea typeface="Calibri" panose="020F0502020204030204" pitchFamily="34" charset="0"/>
                <a:cs typeface="Helvetica" panose="020B0604020202020204" pitchFamily="34" charset="0"/>
              </a:rPr>
              <a:t>, N. P.; Fetters, L. J.; </a:t>
            </a:r>
            <a:r>
              <a:rPr lang="en-US" sz="2000" dirty="0" err="1">
                <a:latin typeface="Helvetica" panose="020B0604020202020204" pitchFamily="34" charset="0"/>
                <a:ea typeface="Calibri" panose="020F0502020204030204" pitchFamily="34" charset="0"/>
                <a:cs typeface="Helvetica" panose="020B0604020202020204" pitchFamily="34" charset="0"/>
              </a:rPr>
              <a:t>Hadjichristidis</a:t>
            </a:r>
            <a:r>
              <a:rPr lang="en-US" sz="2000" dirty="0">
                <a:latin typeface="Helvetica" panose="020B0604020202020204" pitchFamily="34" charset="0"/>
                <a:ea typeface="Calibri" panose="020F0502020204030204" pitchFamily="34" charset="0"/>
                <a:cs typeface="Helvetica" panose="020B0604020202020204" pitchFamily="34" charset="0"/>
              </a:rPr>
              <a:t>, N.; Lohse, D. J.; Han, C. C.; </a:t>
            </a:r>
            <a:r>
              <a:rPr lang="en-US" sz="2000" dirty="0" err="1">
                <a:latin typeface="Helvetica" panose="020B0604020202020204" pitchFamily="34" charset="0"/>
                <a:ea typeface="Calibri" panose="020F0502020204030204" pitchFamily="34" charset="0"/>
                <a:cs typeface="Helvetica" panose="020B0604020202020204" pitchFamily="34" charset="0"/>
              </a:rPr>
              <a:t>Graessley</a:t>
            </a:r>
            <a:r>
              <a:rPr lang="en-US" sz="2000" dirty="0">
                <a:latin typeface="Helvetica" panose="020B0604020202020204" pitchFamily="34" charset="0"/>
                <a:ea typeface="Calibri" panose="020F0502020204030204" pitchFamily="34" charset="0"/>
                <a:cs typeface="Helvetica" panose="020B0604020202020204" pitchFamily="34" charset="0"/>
              </a:rPr>
              <a:t>,</a:t>
            </a:r>
          </a:p>
          <a:p>
            <a:pPr>
              <a:lnSpc>
                <a:spcPct val="150000"/>
              </a:lnSpc>
              <a:spcBef>
                <a:spcPts val="600"/>
              </a:spcBef>
              <a:spcAft>
                <a:spcPts val="600"/>
              </a:spcAft>
            </a:pPr>
            <a:r>
              <a:rPr lang="en-US" sz="2000" dirty="0">
                <a:latin typeface="Helvetica" panose="020B0604020202020204" pitchFamily="34" charset="0"/>
                <a:ea typeface="Calibri" panose="020F0502020204030204" pitchFamily="34" charset="0"/>
                <a:cs typeface="Helvetica" panose="020B0604020202020204" pitchFamily="34" charset="0"/>
              </a:rPr>
              <a:t>W. W.; </a:t>
            </a:r>
            <a:r>
              <a:rPr lang="en-US" sz="2000" dirty="0" err="1">
                <a:latin typeface="Helvetica" panose="020B0604020202020204" pitchFamily="34" charset="0"/>
                <a:ea typeface="Calibri" panose="020F0502020204030204" pitchFamily="34" charset="0"/>
                <a:cs typeface="Helvetica" panose="020B0604020202020204" pitchFamily="34" charset="0"/>
              </a:rPr>
              <a:t>Krishnamoorti</a:t>
            </a:r>
            <a:r>
              <a:rPr lang="en-US" sz="2000" dirty="0">
                <a:latin typeface="Helvetica" panose="020B0604020202020204" pitchFamily="34" charset="0"/>
                <a:ea typeface="Calibri" panose="020F0502020204030204" pitchFamily="34" charset="0"/>
                <a:cs typeface="Helvetica" panose="020B0604020202020204" pitchFamily="34" charset="0"/>
              </a:rPr>
              <a:t>, R. Salt-Induced Association of Lactoglobulin by X-ray</a:t>
            </a:r>
          </a:p>
          <a:p>
            <a:pPr>
              <a:lnSpc>
                <a:spcPct val="150000"/>
              </a:lnSpc>
              <a:spcBef>
                <a:spcPts val="600"/>
              </a:spcBef>
              <a:spcAft>
                <a:spcPts val="600"/>
              </a:spcAft>
            </a:pPr>
            <a:r>
              <a:rPr lang="en-US" sz="2000" dirty="0">
                <a:latin typeface="Helvetica" panose="020B0604020202020204" pitchFamily="34" charset="0"/>
                <a:ea typeface="Calibri" panose="020F0502020204030204" pitchFamily="34" charset="0"/>
                <a:cs typeface="Helvetica" panose="020B0604020202020204" pitchFamily="34" charset="0"/>
              </a:rPr>
              <a:t>Scattering. </a:t>
            </a:r>
            <a:r>
              <a:rPr lang="en-US" sz="2000" i="1" dirty="0">
                <a:latin typeface="Helvetica" panose="020B0604020202020204" pitchFamily="34" charset="0"/>
                <a:ea typeface="Calibri" panose="020F0502020204030204" pitchFamily="34" charset="0"/>
                <a:cs typeface="Helvetica" panose="020B0604020202020204" pitchFamily="34" charset="0"/>
              </a:rPr>
              <a:t>Macromolecules </a:t>
            </a:r>
            <a:r>
              <a:rPr lang="en-US" sz="2000" b="1" dirty="0">
                <a:latin typeface="Helvetica" panose="020B0604020202020204" pitchFamily="34" charset="0"/>
                <a:ea typeface="Calibri" panose="020F0502020204030204" pitchFamily="34" charset="0"/>
                <a:cs typeface="Helvetica" panose="020B0604020202020204" pitchFamily="34" charset="0"/>
              </a:rPr>
              <a:t>1999</a:t>
            </a:r>
            <a:r>
              <a:rPr lang="en-US" sz="2000" dirty="0">
                <a:latin typeface="Helvetica" panose="020B0604020202020204" pitchFamily="34" charset="0"/>
                <a:ea typeface="Calibri" panose="020F0502020204030204" pitchFamily="34" charset="0"/>
                <a:cs typeface="Helvetica" panose="020B0604020202020204" pitchFamily="34" charset="0"/>
              </a:rPr>
              <a:t>, 32, 6137–6147.</a:t>
            </a:r>
          </a:p>
          <a:p>
            <a:pPr>
              <a:lnSpc>
                <a:spcPct val="150000"/>
              </a:lnSpc>
              <a:spcBef>
                <a:spcPts val="600"/>
              </a:spcBef>
              <a:spcAft>
                <a:spcPts val="600"/>
              </a:spcAft>
            </a:pPr>
            <a:r>
              <a:rPr lang="en-US" sz="2000" dirty="0">
                <a:latin typeface="Helvetica" panose="020B0604020202020204" pitchFamily="34" charset="0"/>
                <a:ea typeface="Calibri" panose="020F0502020204030204" pitchFamily="34" charset="0"/>
                <a:cs typeface="Helvetica" panose="020B0604020202020204" pitchFamily="34" charset="0"/>
              </a:rPr>
              <a:t>(2) </a:t>
            </a:r>
            <a:r>
              <a:rPr lang="en-US" sz="2000" dirty="0" err="1">
                <a:latin typeface="Helvetica" panose="020B0604020202020204" pitchFamily="34" charset="0"/>
                <a:ea typeface="Calibri" panose="020F0502020204030204" pitchFamily="34" charset="0"/>
                <a:cs typeface="Helvetica" panose="020B0604020202020204" pitchFamily="34" charset="0"/>
              </a:rPr>
              <a:t>Wignall</a:t>
            </a:r>
            <a:r>
              <a:rPr lang="en-US" sz="2000" dirty="0">
                <a:latin typeface="Helvetica" panose="020B0604020202020204" pitchFamily="34" charset="0"/>
                <a:ea typeface="Calibri" panose="020F0502020204030204" pitchFamily="34" charset="0"/>
                <a:cs typeface="Helvetica" panose="020B0604020202020204" pitchFamily="34" charset="0"/>
              </a:rPr>
              <a:t>, G. D. In Encyclopedia of Polymer Science and Engineering, 2nd ed.; Mark,</a:t>
            </a:r>
          </a:p>
          <a:p>
            <a:pPr>
              <a:lnSpc>
                <a:spcPct val="150000"/>
              </a:lnSpc>
              <a:spcBef>
                <a:spcPts val="600"/>
              </a:spcBef>
              <a:spcAft>
                <a:spcPts val="600"/>
              </a:spcAft>
            </a:pPr>
            <a:r>
              <a:rPr lang="en-US" sz="2000" dirty="0">
                <a:latin typeface="Helvetica" panose="020B0604020202020204" pitchFamily="34" charset="0"/>
                <a:ea typeface="Calibri" panose="020F0502020204030204" pitchFamily="34" charset="0"/>
                <a:cs typeface="Helvetica" panose="020B0604020202020204" pitchFamily="34" charset="0"/>
              </a:rPr>
              <a:t>H. F., </a:t>
            </a:r>
            <a:r>
              <a:rPr lang="en-US" sz="2000" dirty="0" err="1">
                <a:latin typeface="Helvetica" panose="020B0604020202020204" pitchFamily="34" charset="0"/>
                <a:ea typeface="Calibri" panose="020F0502020204030204" pitchFamily="34" charset="0"/>
                <a:cs typeface="Helvetica" panose="020B0604020202020204" pitchFamily="34" charset="0"/>
              </a:rPr>
              <a:t>Bikales</a:t>
            </a:r>
            <a:r>
              <a:rPr lang="en-US" sz="2000" dirty="0">
                <a:latin typeface="Helvetica" panose="020B0604020202020204" pitchFamily="34" charset="0"/>
                <a:ea typeface="Calibri" panose="020F0502020204030204" pitchFamily="34" charset="0"/>
                <a:cs typeface="Helvetica" panose="020B0604020202020204" pitchFamily="34" charset="0"/>
              </a:rPr>
              <a:t>, N. M., </a:t>
            </a:r>
            <a:r>
              <a:rPr lang="en-US" sz="2000" dirty="0" err="1">
                <a:latin typeface="Helvetica" panose="020B0604020202020204" pitchFamily="34" charset="0"/>
                <a:ea typeface="Calibri" panose="020F0502020204030204" pitchFamily="34" charset="0"/>
                <a:cs typeface="Helvetica" panose="020B0604020202020204" pitchFamily="34" charset="0"/>
              </a:rPr>
              <a:t>Overberger</a:t>
            </a:r>
            <a:r>
              <a:rPr lang="en-US" sz="2000" dirty="0">
                <a:latin typeface="Helvetica" panose="020B0604020202020204" pitchFamily="34" charset="0"/>
                <a:ea typeface="Calibri" panose="020F0502020204030204" pitchFamily="34" charset="0"/>
                <a:cs typeface="Helvetica" panose="020B0604020202020204" pitchFamily="34" charset="0"/>
              </a:rPr>
              <a:t>, C. C., Menges, G., Eds.; Wiley-</a:t>
            </a:r>
            <a:r>
              <a:rPr lang="en-US" sz="2000" dirty="0" err="1">
                <a:latin typeface="Helvetica" panose="020B0604020202020204" pitchFamily="34" charset="0"/>
                <a:ea typeface="Calibri" panose="020F0502020204030204" pitchFamily="34" charset="0"/>
                <a:cs typeface="Helvetica" panose="020B0604020202020204" pitchFamily="34" charset="0"/>
              </a:rPr>
              <a:t>Interscience</a:t>
            </a:r>
            <a:r>
              <a:rPr lang="en-US" sz="2000" dirty="0">
                <a:latin typeface="Helvetica" panose="020B0604020202020204" pitchFamily="34" charset="0"/>
                <a:ea typeface="Calibri" panose="020F0502020204030204" pitchFamily="34" charset="0"/>
                <a:cs typeface="Helvetica" panose="020B0604020202020204" pitchFamily="34" charset="0"/>
              </a:rPr>
              <a:t>: New</a:t>
            </a:r>
          </a:p>
          <a:p>
            <a:pPr>
              <a:lnSpc>
                <a:spcPct val="150000"/>
              </a:lnSpc>
              <a:spcBef>
                <a:spcPts val="600"/>
              </a:spcBef>
              <a:spcAft>
                <a:spcPts val="600"/>
              </a:spcAft>
            </a:pPr>
            <a:r>
              <a:rPr lang="en-US" sz="2000" dirty="0">
                <a:latin typeface="Helvetica" panose="020B0604020202020204" pitchFamily="34" charset="0"/>
                <a:ea typeface="Calibri" panose="020F0502020204030204" pitchFamily="34" charset="0"/>
                <a:cs typeface="Helvetica" panose="020B0604020202020204" pitchFamily="34" charset="0"/>
              </a:rPr>
              <a:t>York, 1999; Vol. 10, p 112.</a:t>
            </a:r>
          </a:p>
          <a:p>
            <a:pPr>
              <a:lnSpc>
                <a:spcPct val="150000"/>
              </a:lnSpc>
              <a:spcBef>
                <a:spcPts val="600"/>
              </a:spcBef>
              <a:spcAft>
                <a:spcPts val="600"/>
              </a:spcAft>
            </a:pPr>
            <a:r>
              <a:rPr lang="en-US" sz="2000" dirty="0">
                <a:latin typeface="Helvetica" panose="020B0604020202020204" pitchFamily="34" charset="0"/>
                <a:ea typeface="Calibri" panose="020F0502020204030204" pitchFamily="34" charset="0"/>
                <a:cs typeface="Helvetica" panose="020B0604020202020204" pitchFamily="34" charset="0"/>
              </a:rPr>
              <a:t>(3) Author, </a:t>
            </a:r>
            <a:r>
              <a:rPr lang="en-US" sz="2000" i="1" dirty="0">
                <a:latin typeface="Helvetica" panose="020B0604020202020204" pitchFamily="34" charset="0"/>
                <a:ea typeface="Calibri" panose="020F0502020204030204" pitchFamily="34" charset="0"/>
                <a:cs typeface="Helvetica" panose="020B0604020202020204" pitchFamily="34" charset="0"/>
              </a:rPr>
              <a:t>Degree Thesis</a:t>
            </a:r>
            <a:r>
              <a:rPr lang="en-US" sz="2000" dirty="0">
                <a:latin typeface="Helvetica" panose="020B0604020202020204" pitchFamily="34" charset="0"/>
                <a:ea typeface="Calibri" panose="020F0502020204030204" pitchFamily="34" charset="0"/>
                <a:cs typeface="Helvetica" panose="020B0604020202020204" pitchFamily="34" charset="0"/>
              </a:rPr>
              <a:t>, University (location if not obvious), Month, </a:t>
            </a:r>
            <a:r>
              <a:rPr lang="en-US" sz="2000" b="1" dirty="0">
                <a:latin typeface="Helvetica" panose="020B0604020202020204" pitchFamily="34" charset="0"/>
                <a:ea typeface="Calibri" panose="020F0502020204030204" pitchFamily="34" charset="0"/>
                <a:cs typeface="Helvetica" panose="020B0604020202020204" pitchFamily="34" charset="0"/>
              </a:rPr>
              <a:t>Year</a:t>
            </a:r>
            <a:r>
              <a:rPr lang="en-US" sz="2000" dirty="0">
                <a:latin typeface="Helvetica" panose="020B0604020202020204" pitchFamily="34" charset="0"/>
                <a:ea typeface="Calibri" panose="020F0502020204030204" pitchFamily="34" charset="0"/>
                <a:cs typeface="Helvetica" panose="020B0604020202020204" pitchFamily="34" charset="0"/>
              </a:rPr>
              <a:t>.</a:t>
            </a:r>
          </a:p>
          <a:p>
            <a:pPr>
              <a:lnSpc>
                <a:spcPct val="150000"/>
              </a:lnSpc>
              <a:spcBef>
                <a:spcPts val="600"/>
              </a:spcBef>
              <a:spcAft>
                <a:spcPts val="600"/>
              </a:spcAft>
            </a:pPr>
            <a:r>
              <a:rPr lang="en-US" sz="2000" dirty="0">
                <a:latin typeface="Helvetica" panose="020B0604020202020204" pitchFamily="34" charset="0"/>
                <a:ea typeface="Calibri" panose="020F0502020204030204" pitchFamily="34" charset="0"/>
                <a:cs typeface="Helvetica" panose="020B0604020202020204" pitchFamily="34" charset="0"/>
              </a:rPr>
              <a:t>(4) W. Lehmann, H. Rinke (Bayer AG) </a:t>
            </a:r>
            <a:r>
              <a:rPr lang="en-US" sz="2000" i="1" dirty="0">
                <a:latin typeface="Helvetica" panose="020B0604020202020204" pitchFamily="34" charset="0"/>
                <a:ea typeface="Calibri" panose="020F0502020204030204" pitchFamily="34" charset="0"/>
                <a:cs typeface="Helvetica" panose="020B0604020202020204" pitchFamily="34" charset="0"/>
              </a:rPr>
              <a:t>Ger. 838217</a:t>
            </a:r>
            <a:r>
              <a:rPr lang="en-US" sz="2000" dirty="0">
                <a:latin typeface="Helvetica" panose="020B0604020202020204" pitchFamily="34" charset="0"/>
                <a:ea typeface="Calibri" panose="020F0502020204030204" pitchFamily="34" charset="0"/>
                <a:cs typeface="Helvetica" panose="020B0604020202020204" pitchFamily="34" charset="0"/>
              </a:rPr>
              <a:t>, </a:t>
            </a:r>
            <a:r>
              <a:rPr lang="en-US" sz="2000" b="1" dirty="0">
                <a:latin typeface="Helvetica" panose="020B0604020202020204" pitchFamily="34" charset="0"/>
                <a:ea typeface="Calibri" panose="020F0502020204030204" pitchFamily="34" charset="0"/>
                <a:cs typeface="Helvetica" panose="020B0604020202020204" pitchFamily="34" charset="0"/>
              </a:rPr>
              <a:t>1952</a:t>
            </a:r>
            <a:r>
              <a:rPr lang="en-US" sz="2000" dirty="0">
                <a:latin typeface="Helvetica" panose="020B0604020202020204" pitchFamily="34" charset="0"/>
                <a:ea typeface="Calibri" panose="020F0502020204030204" pitchFamily="34" charset="0"/>
                <a:cs typeface="Helvetica" panose="020B0604020202020204" pitchFamily="34" charset="0"/>
              </a:rPr>
              <a:t>.</a:t>
            </a:r>
          </a:p>
          <a:p>
            <a:pPr>
              <a:lnSpc>
                <a:spcPct val="150000"/>
              </a:lnSpc>
              <a:spcBef>
                <a:spcPts val="600"/>
              </a:spcBef>
              <a:spcAft>
                <a:spcPts val="600"/>
              </a:spcAft>
            </a:pPr>
            <a:r>
              <a:rPr lang="en-US" sz="2000" dirty="0">
                <a:latin typeface="Helvetica" panose="020B0604020202020204" pitchFamily="34" charset="0"/>
                <a:ea typeface="Calibri" panose="020F0502020204030204" pitchFamily="34" charset="0"/>
                <a:cs typeface="Helvetica" panose="020B0604020202020204" pitchFamily="34" charset="0"/>
              </a:rPr>
              <a:t>(5) Author, Short description or title, URL, accessed: Month, Year.</a:t>
            </a:r>
          </a:p>
          <a:p>
            <a:pPr>
              <a:lnSpc>
                <a:spcPct val="150000"/>
              </a:lnSpc>
              <a:spcBef>
                <a:spcPts val="600"/>
              </a:spcBef>
              <a:spcAft>
                <a:spcPts val="600"/>
              </a:spcAft>
            </a:pPr>
            <a:r>
              <a:rPr lang="en-US" sz="1600" dirty="0">
                <a:latin typeface="Helvetica" panose="020B0604020202020204" pitchFamily="34" charset="0"/>
                <a:ea typeface="Calibri" panose="020F0502020204030204" pitchFamily="34" charset="0"/>
                <a:cs typeface="Helvetica" panose="020B0604020202020204" pitchFamily="34" charset="0"/>
              </a:rPr>
              <a:t>The information provided in this template was adapted or excerpt  from http://onlinelibrary.wiley.com/journal/10.1002/%28ISSN%291616-3028/homepage/2126_forauthors.html; https://www.elsevier.com/journals/polymer/0032-3861/guide-for-authors; http://pubs.acs.org/paragonplus/submission/mamobx/mamobx_authguide.pdf; http://pubs.acs.org/paragonplus/submission/jacsat/jacsat_authguide.pdf</a:t>
            </a:r>
          </a:p>
        </p:txBody>
      </p:sp>
      <p:pic>
        <p:nvPicPr>
          <p:cNvPr id="3" name="Picture 2">
            <a:extLst>
              <a:ext uri="{FF2B5EF4-FFF2-40B4-BE49-F238E27FC236}">
                <a16:creationId xmlns:a16="http://schemas.microsoft.com/office/drawing/2014/main" id="{94324588-AFBB-4793-84F4-8CCB09E1AAEB}"/>
              </a:ext>
            </a:extLst>
          </p:cNvPr>
          <p:cNvPicPr>
            <a:picLocks noChangeAspect="1"/>
          </p:cNvPicPr>
          <p:nvPr/>
        </p:nvPicPr>
        <p:blipFill>
          <a:blip r:embed="rId3"/>
          <a:stretch>
            <a:fillRect/>
          </a:stretch>
        </p:blipFill>
        <p:spPr>
          <a:xfrm>
            <a:off x="1041400" y="-3203046"/>
            <a:ext cx="3270949" cy="1978656"/>
          </a:xfrm>
          <a:prstGeom prst="rect">
            <a:avLst/>
          </a:prstGeom>
        </p:spPr>
      </p:pic>
    </p:spTree>
    <p:extLst>
      <p:ext uri="{BB962C8B-B14F-4D97-AF65-F5344CB8AC3E}">
        <p14:creationId xmlns:p14="http://schemas.microsoft.com/office/powerpoint/2010/main" val="11689141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303</TotalTime>
  <Words>727</Words>
  <Application>Microsoft Office PowerPoint</Application>
  <PresentationFormat>Custom</PresentationFormat>
  <Paragraphs>41</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MS Mincho</vt:lpstr>
      <vt:lpstr>Arial</vt:lpstr>
      <vt:lpstr>Calibri</vt:lpstr>
      <vt:lpstr>Helvetica</vt:lpstr>
      <vt:lpstr>Symbol</vt:lpstr>
      <vt:lpstr>Times New Roman</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dc:creator>
  <cp:lastModifiedBy>Ebru Buyuktanir</cp:lastModifiedBy>
  <cp:revision>42</cp:revision>
  <dcterms:created xsi:type="dcterms:W3CDTF">2016-07-25T14:53:21Z</dcterms:created>
  <dcterms:modified xsi:type="dcterms:W3CDTF">2018-03-19T23:28:32Z</dcterms:modified>
</cp:coreProperties>
</file>