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24688800" cy="38404800"/>
  <p:notesSz cx="6858000" cy="9144000"/>
  <p:defaultTextStyle>
    <a:defPPr>
      <a:defRPr lang="en-US"/>
    </a:defPPr>
    <a:lvl1pPr marL="0" algn="l" defTabSz="219456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1pPr>
    <a:lvl2pPr marL="2194560" algn="l" defTabSz="219456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2pPr>
    <a:lvl3pPr marL="4389120" algn="l" defTabSz="219456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3pPr>
    <a:lvl4pPr marL="6583680" algn="l" defTabSz="219456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4pPr>
    <a:lvl5pPr marL="8778240" algn="l" defTabSz="219456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5pPr>
    <a:lvl6pPr marL="10972800" algn="l" defTabSz="219456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6pPr>
    <a:lvl7pPr marL="13167360" algn="l" defTabSz="219456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7pPr>
    <a:lvl8pPr marL="15361920" algn="l" defTabSz="219456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8pPr>
    <a:lvl9pPr marL="17556480" algn="l" defTabSz="219456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2096" userDrawn="1">
          <p15:clr>
            <a:srgbClr val="A4A3A4"/>
          </p15:clr>
        </p15:guide>
        <p15:guide id="2" pos="7776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599DB"/>
    <a:srgbClr val="D95050"/>
    <a:srgbClr val="00BA00"/>
    <a:srgbClr val="3BA4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>
    <p:restoredLeft sz="15620"/>
    <p:restoredTop sz="94660"/>
  </p:normalViewPr>
  <p:slideViewPr>
    <p:cSldViewPr snapToGrid="0" snapToObjects="1">
      <p:cViewPr varScale="1">
        <p:scale>
          <a:sx n="14" d="100"/>
          <a:sy n="14" d="100"/>
        </p:scale>
        <p:origin x="3240" y="394"/>
      </p:cViewPr>
      <p:guideLst>
        <p:guide orient="horz" pos="12096"/>
        <p:guide pos="7776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51660" y="11930382"/>
            <a:ext cx="20985480" cy="823214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703320" y="21762720"/>
            <a:ext cx="17282160" cy="981456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2344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24688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3703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49377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6172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74066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86410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98755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2C9624-8537-344B-A181-774C3CF89A66}" type="datetimeFigureOut">
              <a:rPr lang="en-US" smtClean="0"/>
              <a:pPr/>
              <a:t>3/19/2018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12122-570C-394B-A3C0-8A0DA37D73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2C9624-8537-344B-A181-774C3CF89A66}" type="datetimeFigureOut">
              <a:rPr lang="en-US" smtClean="0"/>
              <a:pPr/>
              <a:t>3/19/2018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12122-570C-394B-A3C0-8A0DA37D73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917884" y="7378700"/>
            <a:ext cx="26664760" cy="157290772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923599" y="7378700"/>
            <a:ext cx="79582805" cy="15729077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2C9624-8537-344B-A181-774C3CF89A66}" type="datetimeFigureOut">
              <a:rPr lang="en-US" smtClean="0"/>
              <a:pPr/>
              <a:t>3/19/2018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12122-570C-394B-A3C0-8A0DA37D73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2C9624-8537-344B-A181-774C3CF89A66}" type="datetimeFigureOut">
              <a:rPr lang="en-US" smtClean="0"/>
              <a:pPr/>
              <a:t>3/19/2018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12122-570C-394B-A3C0-8A0DA37D73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50245" y="24678642"/>
            <a:ext cx="20985480" cy="7627620"/>
          </a:xfrm>
        </p:spPr>
        <p:txBody>
          <a:bodyPr anchor="t"/>
          <a:lstStyle>
            <a:lvl1pPr algn="l">
              <a:defRPr sz="108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50245" y="16277596"/>
            <a:ext cx="20985480" cy="8401048"/>
          </a:xfrm>
        </p:spPr>
        <p:txBody>
          <a:bodyPr anchor="b"/>
          <a:lstStyle>
            <a:lvl1pPr marL="0" indent="0">
              <a:buNone/>
              <a:defRPr sz="5400">
                <a:solidFill>
                  <a:schemeClr val="tx1">
                    <a:tint val="75000"/>
                  </a:schemeClr>
                </a:solidFill>
              </a:defRPr>
            </a:lvl1pPr>
            <a:lvl2pPr marL="1234440" indent="0">
              <a:buNone/>
              <a:defRPr sz="4838">
                <a:solidFill>
                  <a:schemeClr val="tx1">
                    <a:tint val="75000"/>
                  </a:schemeClr>
                </a:solidFill>
              </a:defRPr>
            </a:lvl2pPr>
            <a:lvl3pPr marL="2468880" indent="0">
              <a:buNone/>
              <a:defRPr sz="4331">
                <a:solidFill>
                  <a:schemeClr val="tx1">
                    <a:tint val="75000"/>
                  </a:schemeClr>
                </a:solidFill>
              </a:defRPr>
            </a:lvl3pPr>
            <a:lvl4pPr marL="3703320" indent="0">
              <a:buNone/>
              <a:defRPr sz="3769">
                <a:solidFill>
                  <a:schemeClr val="tx1">
                    <a:tint val="75000"/>
                  </a:schemeClr>
                </a:solidFill>
              </a:defRPr>
            </a:lvl4pPr>
            <a:lvl5pPr marL="4937760" indent="0">
              <a:buNone/>
              <a:defRPr sz="3769">
                <a:solidFill>
                  <a:schemeClr val="tx1">
                    <a:tint val="75000"/>
                  </a:schemeClr>
                </a:solidFill>
              </a:defRPr>
            </a:lvl5pPr>
            <a:lvl6pPr marL="6172200" indent="0">
              <a:buNone/>
              <a:defRPr sz="3769">
                <a:solidFill>
                  <a:schemeClr val="tx1">
                    <a:tint val="75000"/>
                  </a:schemeClr>
                </a:solidFill>
              </a:defRPr>
            </a:lvl6pPr>
            <a:lvl7pPr marL="7406640" indent="0">
              <a:buNone/>
              <a:defRPr sz="3769">
                <a:solidFill>
                  <a:schemeClr val="tx1">
                    <a:tint val="75000"/>
                  </a:schemeClr>
                </a:solidFill>
              </a:defRPr>
            </a:lvl7pPr>
            <a:lvl8pPr marL="8641080" indent="0">
              <a:buNone/>
              <a:defRPr sz="3769">
                <a:solidFill>
                  <a:schemeClr val="tx1">
                    <a:tint val="75000"/>
                  </a:schemeClr>
                </a:solidFill>
              </a:defRPr>
            </a:lvl8pPr>
            <a:lvl9pPr marL="9875520" indent="0">
              <a:buNone/>
              <a:defRPr sz="3769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2C9624-8537-344B-A181-774C3CF89A66}" type="datetimeFigureOut">
              <a:rPr lang="en-US" smtClean="0"/>
              <a:pPr/>
              <a:t>3/19/2018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12122-570C-394B-A3C0-8A0DA37D73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923598" y="43009820"/>
            <a:ext cx="53123783" cy="121659652"/>
          </a:xfrm>
        </p:spPr>
        <p:txBody>
          <a:bodyPr/>
          <a:lstStyle>
            <a:lvl1pPr>
              <a:defRPr sz="7538"/>
            </a:lvl1pPr>
            <a:lvl2pPr>
              <a:defRPr sz="6469"/>
            </a:lvl2pPr>
            <a:lvl3pPr>
              <a:defRPr sz="5400"/>
            </a:lvl3pPr>
            <a:lvl4pPr>
              <a:defRPr sz="4838"/>
            </a:lvl4pPr>
            <a:lvl5pPr>
              <a:defRPr sz="4838"/>
            </a:lvl5pPr>
            <a:lvl6pPr>
              <a:defRPr sz="4838"/>
            </a:lvl6pPr>
            <a:lvl7pPr>
              <a:defRPr sz="4838"/>
            </a:lvl7pPr>
            <a:lvl8pPr>
              <a:defRPr sz="4838"/>
            </a:lvl8pPr>
            <a:lvl9pPr>
              <a:defRPr sz="4838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458861" y="43009820"/>
            <a:ext cx="53123783" cy="121659652"/>
          </a:xfrm>
        </p:spPr>
        <p:txBody>
          <a:bodyPr/>
          <a:lstStyle>
            <a:lvl1pPr>
              <a:defRPr sz="7538"/>
            </a:lvl1pPr>
            <a:lvl2pPr>
              <a:defRPr sz="6469"/>
            </a:lvl2pPr>
            <a:lvl3pPr>
              <a:defRPr sz="5400"/>
            </a:lvl3pPr>
            <a:lvl4pPr>
              <a:defRPr sz="4838"/>
            </a:lvl4pPr>
            <a:lvl5pPr>
              <a:defRPr sz="4838"/>
            </a:lvl5pPr>
            <a:lvl6pPr>
              <a:defRPr sz="4838"/>
            </a:lvl6pPr>
            <a:lvl7pPr>
              <a:defRPr sz="4838"/>
            </a:lvl7pPr>
            <a:lvl8pPr>
              <a:defRPr sz="4838"/>
            </a:lvl8pPr>
            <a:lvl9pPr>
              <a:defRPr sz="4838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2C9624-8537-344B-A181-774C3CF89A66}" type="datetimeFigureOut">
              <a:rPr lang="en-US" smtClean="0"/>
              <a:pPr/>
              <a:t>3/19/2018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12122-570C-394B-A3C0-8A0DA37D73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34440" y="1537972"/>
            <a:ext cx="22219920" cy="64008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34440" y="8596632"/>
            <a:ext cx="10908507" cy="3582668"/>
          </a:xfrm>
        </p:spPr>
        <p:txBody>
          <a:bodyPr anchor="b"/>
          <a:lstStyle>
            <a:lvl1pPr marL="0" indent="0">
              <a:buNone/>
              <a:defRPr sz="6469" b="1"/>
            </a:lvl1pPr>
            <a:lvl2pPr marL="1234440" indent="0">
              <a:buNone/>
              <a:defRPr sz="5400" b="1"/>
            </a:lvl2pPr>
            <a:lvl3pPr marL="2468880" indent="0">
              <a:buNone/>
              <a:defRPr sz="4838" b="1"/>
            </a:lvl3pPr>
            <a:lvl4pPr marL="3703320" indent="0">
              <a:buNone/>
              <a:defRPr sz="4331" b="1"/>
            </a:lvl4pPr>
            <a:lvl5pPr marL="4937760" indent="0">
              <a:buNone/>
              <a:defRPr sz="4331" b="1"/>
            </a:lvl5pPr>
            <a:lvl6pPr marL="6172200" indent="0">
              <a:buNone/>
              <a:defRPr sz="4331" b="1"/>
            </a:lvl6pPr>
            <a:lvl7pPr marL="7406640" indent="0">
              <a:buNone/>
              <a:defRPr sz="4331" b="1"/>
            </a:lvl7pPr>
            <a:lvl8pPr marL="8641080" indent="0">
              <a:buNone/>
              <a:defRPr sz="4331" b="1"/>
            </a:lvl8pPr>
            <a:lvl9pPr marL="9875520" indent="0">
              <a:buNone/>
              <a:defRPr sz="4331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34440" y="12179300"/>
            <a:ext cx="10908507" cy="22127212"/>
          </a:xfrm>
        </p:spPr>
        <p:txBody>
          <a:bodyPr/>
          <a:lstStyle>
            <a:lvl1pPr>
              <a:defRPr sz="6469"/>
            </a:lvl1pPr>
            <a:lvl2pPr>
              <a:defRPr sz="5400"/>
            </a:lvl2pPr>
            <a:lvl3pPr>
              <a:defRPr sz="4838"/>
            </a:lvl3pPr>
            <a:lvl4pPr>
              <a:defRPr sz="4331"/>
            </a:lvl4pPr>
            <a:lvl5pPr>
              <a:defRPr sz="4331"/>
            </a:lvl5pPr>
            <a:lvl6pPr>
              <a:defRPr sz="4331"/>
            </a:lvl6pPr>
            <a:lvl7pPr>
              <a:defRPr sz="4331"/>
            </a:lvl7pPr>
            <a:lvl8pPr>
              <a:defRPr sz="4331"/>
            </a:lvl8pPr>
            <a:lvl9pPr>
              <a:defRPr sz="4331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2541568" y="8596632"/>
            <a:ext cx="10912793" cy="3582668"/>
          </a:xfrm>
        </p:spPr>
        <p:txBody>
          <a:bodyPr anchor="b"/>
          <a:lstStyle>
            <a:lvl1pPr marL="0" indent="0">
              <a:buNone/>
              <a:defRPr sz="6469" b="1"/>
            </a:lvl1pPr>
            <a:lvl2pPr marL="1234440" indent="0">
              <a:buNone/>
              <a:defRPr sz="5400" b="1"/>
            </a:lvl2pPr>
            <a:lvl3pPr marL="2468880" indent="0">
              <a:buNone/>
              <a:defRPr sz="4838" b="1"/>
            </a:lvl3pPr>
            <a:lvl4pPr marL="3703320" indent="0">
              <a:buNone/>
              <a:defRPr sz="4331" b="1"/>
            </a:lvl4pPr>
            <a:lvl5pPr marL="4937760" indent="0">
              <a:buNone/>
              <a:defRPr sz="4331" b="1"/>
            </a:lvl5pPr>
            <a:lvl6pPr marL="6172200" indent="0">
              <a:buNone/>
              <a:defRPr sz="4331" b="1"/>
            </a:lvl6pPr>
            <a:lvl7pPr marL="7406640" indent="0">
              <a:buNone/>
              <a:defRPr sz="4331" b="1"/>
            </a:lvl7pPr>
            <a:lvl8pPr marL="8641080" indent="0">
              <a:buNone/>
              <a:defRPr sz="4331" b="1"/>
            </a:lvl8pPr>
            <a:lvl9pPr marL="9875520" indent="0">
              <a:buNone/>
              <a:defRPr sz="4331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2541568" y="12179300"/>
            <a:ext cx="10912793" cy="22127212"/>
          </a:xfrm>
        </p:spPr>
        <p:txBody>
          <a:bodyPr/>
          <a:lstStyle>
            <a:lvl1pPr>
              <a:defRPr sz="6469"/>
            </a:lvl1pPr>
            <a:lvl2pPr>
              <a:defRPr sz="5400"/>
            </a:lvl2pPr>
            <a:lvl3pPr>
              <a:defRPr sz="4838"/>
            </a:lvl3pPr>
            <a:lvl4pPr>
              <a:defRPr sz="4331"/>
            </a:lvl4pPr>
            <a:lvl5pPr>
              <a:defRPr sz="4331"/>
            </a:lvl5pPr>
            <a:lvl6pPr>
              <a:defRPr sz="4331"/>
            </a:lvl6pPr>
            <a:lvl7pPr>
              <a:defRPr sz="4331"/>
            </a:lvl7pPr>
            <a:lvl8pPr>
              <a:defRPr sz="4331"/>
            </a:lvl8pPr>
            <a:lvl9pPr>
              <a:defRPr sz="4331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2C9624-8537-344B-A181-774C3CF89A66}" type="datetimeFigureOut">
              <a:rPr lang="en-US" smtClean="0"/>
              <a:pPr/>
              <a:t>3/19/2018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12122-570C-394B-A3C0-8A0DA37D73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2C9624-8537-344B-A181-774C3CF89A66}" type="datetimeFigureOut">
              <a:rPr lang="en-US" smtClean="0"/>
              <a:pPr/>
              <a:t>3/19/2018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12122-570C-394B-A3C0-8A0DA37D73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2C9624-8537-344B-A181-774C3CF89A66}" type="datetimeFigureOut">
              <a:rPr lang="en-US" smtClean="0"/>
              <a:pPr/>
              <a:t>3/19/2018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12122-570C-394B-A3C0-8A0DA37D73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34442" y="1529080"/>
            <a:ext cx="8122445" cy="6507480"/>
          </a:xfrm>
        </p:spPr>
        <p:txBody>
          <a:bodyPr anchor="b"/>
          <a:lstStyle>
            <a:lvl1pPr algn="l">
              <a:defRPr sz="54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652635" y="1529084"/>
            <a:ext cx="13801725" cy="32777432"/>
          </a:xfrm>
        </p:spPr>
        <p:txBody>
          <a:bodyPr/>
          <a:lstStyle>
            <a:lvl1pPr>
              <a:defRPr sz="8663"/>
            </a:lvl1pPr>
            <a:lvl2pPr>
              <a:defRPr sz="7538"/>
            </a:lvl2pPr>
            <a:lvl3pPr>
              <a:defRPr sz="6469"/>
            </a:lvl3pPr>
            <a:lvl4pPr>
              <a:defRPr sz="5400"/>
            </a:lvl4pPr>
            <a:lvl5pPr>
              <a:defRPr sz="5400"/>
            </a:lvl5pPr>
            <a:lvl6pPr>
              <a:defRPr sz="5400"/>
            </a:lvl6pPr>
            <a:lvl7pPr>
              <a:defRPr sz="5400"/>
            </a:lvl7pPr>
            <a:lvl8pPr>
              <a:defRPr sz="5400"/>
            </a:lvl8pPr>
            <a:lvl9pPr>
              <a:defRPr sz="5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34442" y="8036564"/>
            <a:ext cx="8122445" cy="26269952"/>
          </a:xfrm>
        </p:spPr>
        <p:txBody>
          <a:bodyPr/>
          <a:lstStyle>
            <a:lvl1pPr marL="0" indent="0">
              <a:buNone/>
              <a:defRPr sz="3769"/>
            </a:lvl1pPr>
            <a:lvl2pPr marL="1234440" indent="0">
              <a:buNone/>
              <a:defRPr sz="3263"/>
            </a:lvl2pPr>
            <a:lvl3pPr marL="2468880" indent="0">
              <a:buNone/>
              <a:defRPr sz="2700"/>
            </a:lvl3pPr>
            <a:lvl4pPr marL="3703320" indent="0">
              <a:buNone/>
              <a:defRPr sz="2419"/>
            </a:lvl4pPr>
            <a:lvl5pPr marL="4937760" indent="0">
              <a:buNone/>
              <a:defRPr sz="2419"/>
            </a:lvl5pPr>
            <a:lvl6pPr marL="6172200" indent="0">
              <a:buNone/>
              <a:defRPr sz="2419"/>
            </a:lvl6pPr>
            <a:lvl7pPr marL="7406640" indent="0">
              <a:buNone/>
              <a:defRPr sz="2419"/>
            </a:lvl7pPr>
            <a:lvl8pPr marL="8641080" indent="0">
              <a:buNone/>
              <a:defRPr sz="2419"/>
            </a:lvl8pPr>
            <a:lvl9pPr marL="9875520" indent="0">
              <a:buNone/>
              <a:defRPr sz="2419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2C9624-8537-344B-A181-774C3CF89A66}" type="datetimeFigureOut">
              <a:rPr lang="en-US" smtClean="0"/>
              <a:pPr/>
              <a:t>3/19/2018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12122-570C-394B-A3C0-8A0DA37D73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39177" y="26883360"/>
            <a:ext cx="14813280" cy="3173732"/>
          </a:xfrm>
        </p:spPr>
        <p:txBody>
          <a:bodyPr anchor="b"/>
          <a:lstStyle>
            <a:lvl1pPr algn="l">
              <a:defRPr sz="54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839177" y="3431540"/>
            <a:ext cx="14813280" cy="23042880"/>
          </a:xfrm>
        </p:spPr>
        <p:txBody>
          <a:bodyPr/>
          <a:lstStyle>
            <a:lvl1pPr marL="0" indent="0">
              <a:buNone/>
              <a:defRPr sz="8663"/>
            </a:lvl1pPr>
            <a:lvl2pPr marL="1234440" indent="0">
              <a:buNone/>
              <a:defRPr sz="7538"/>
            </a:lvl2pPr>
            <a:lvl3pPr marL="2468880" indent="0">
              <a:buNone/>
              <a:defRPr sz="6469"/>
            </a:lvl3pPr>
            <a:lvl4pPr marL="3703320" indent="0">
              <a:buNone/>
              <a:defRPr sz="5400"/>
            </a:lvl4pPr>
            <a:lvl5pPr marL="4937760" indent="0">
              <a:buNone/>
              <a:defRPr sz="5400"/>
            </a:lvl5pPr>
            <a:lvl6pPr marL="6172200" indent="0">
              <a:buNone/>
              <a:defRPr sz="5400"/>
            </a:lvl6pPr>
            <a:lvl7pPr marL="7406640" indent="0">
              <a:buNone/>
              <a:defRPr sz="5400"/>
            </a:lvl7pPr>
            <a:lvl8pPr marL="8641080" indent="0">
              <a:buNone/>
              <a:defRPr sz="5400"/>
            </a:lvl8pPr>
            <a:lvl9pPr marL="9875520" indent="0">
              <a:buNone/>
              <a:defRPr sz="54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39177" y="30057092"/>
            <a:ext cx="14813280" cy="4507228"/>
          </a:xfrm>
        </p:spPr>
        <p:txBody>
          <a:bodyPr/>
          <a:lstStyle>
            <a:lvl1pPr marL="0" indent="0">
              <a:buNone/>
              <a:defRPr sz="3769"/>
            </a:lvl1pPr>
            <a:lvl2pPr marL="1234440" indent="0">
              <a:buNone/>
              <a:defRPr sz="3263"/>
            </a:lvl2pPr>
            <a:lvl3pPr marL="2468880" indent="0">
              <a:buNone/>
              <a:defRPr sz="2700"/>
            </a:lvl3pPr>
            <a:lvl4pPr marL="3703320" indent="0">
              <a:buNone/>
              <a:defRPr sz="2419"/>
            </a:lvl4pPr>
            <a:lvl5pPr marL="4937760" indent="0">
              <a:buNone/>
              <a:defRPr sz="2419"/>
            </a:lvl5pPr>
            <a:lvl6pPr marL="6172200" indent="0">
              <a:buNone/>
              <a:defRPr sz="2419"/>
            </a:lvl6pPr>
            <a:lvl7pPr marL="7406640" indent="0">
              <a:buNone/>
              <a:defRPr sz="2419"/>
            </a:lvl7pPr>
            <a:lvl8pPr marL="8641080" indent="0">
              <a:buNone/>
              <a:defRPr sz="2419"/>
            </a:lvl8pPr>
            <a:lvl9pPr marL="9875520" indent="0">
              <a:buNone/>
              <a:defRPr sz="2419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2C9624-8537-344B-A181-774C3CF89A66}" type="datetimeFigureOut">
              <a:rPr lang="en-US" smtClean="0"/>
              <a:pPr/>
              <a:t>3/19/2018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12122-570C-394B-A3C0-8A0DA37D73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34440" y="1537972"/>
            <a:ext cx="22219920" cy="6400800"/>
          </a:xfrm>
          <a:prstGeom prst="rect">
            <a:avLst/>
          </a:prstGeom>
        </p:spPr>
        <p:txBody>
          <a:bodyPr vert="horz" lIns="438912" tIns="219456" rIns="438912" bIns="219456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34440" y="8961124"/>
            <a:ext cx="22219920" cy="25345392"/>
          </a:xfrm>
          <a:prstGeom prst="rect">
            <a:avLst/>
          </a:prstGeom>
        </p:spPr>
        <p:txBody>
          <a:bodyPr vert="horz" lIns="438912" tIns="219456" rIns="438912" bIns="219456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34440" y="35595562"/>
            <a:ext cx="5760720" cy="2044700"/>
          </a:xfrm>
          <a:prstGeom prst="rect">
            <a:avLst/>
          </a:prstGeom>
        </p:spPr>
        <p:txBody>
          <a:bodyPr vert="horz" lIns="438912" tIns="219456" rIns="438912" bIns="219456" rtlCol="0" anchor="ctr"/>
          <a:lstStyle>
            <a:lvl1pPr algn="l">
              <a:defRPr sz="326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2C9624-8537-344B-A181-774C3CF89A66}" type="datetimeFigureOut">
              <a:rPr lang="en-US" smtClean="0"/>
              <a:pPr/>
              <a:t>3/19/2018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435340" y="35595562"/>
            <a:ext cx="7818120" cy="2044700"/>
          </a:xfrm>
          <a:prstGeom prst="rect">
            <a:avLst/>
          </a:prstGeom>
        </p:spPr>
        <p:txBody>
          <a:bodyPr vert="horz" lIns="438912" tIns="219456" rIns="438912" bIns="219456" rtlCol="0" anchor="ctr"/>
          <a:lstStyle>
            <a:lvl1pPr algn="ctr">
              <a:defRPr sz="326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7693640" y="35595562"/>
            <a:ext cx="5760720" cy="2044700"/>
          </a:xfrm>
          <a:prstGeom prst="rect">
            <a:avLst/>
          </a:prstGeom>
        </p:spPr>
        <p:txBody>
          <a:bodyPr vert="horz" lIns="438912" tIns="219456" rIns="438912" bIns="219456" rtlCol="0" anchor="ctr"/>
          <a:lstStyle>
            <a:lvl1pPr algn="r">
              <a:defRPr sz="326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F12122-570C-394B-A3C0-8A0DA37D738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234440" rtl="0" eaLnBrk="1" latinLnBrk="0" hangingPunct="1">
        <a:spcBef>
          <a:spcPct val="0"/>
        </a:spcBef>
        <a:buNone/>
        <a:defRPr sz="1186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925830" indent="-925830" algn="l" defTabSz="1234440" rtl="0" eaLnBrk="1" latinLnBrk="0" hangingPunct="1">
        <a:spcBef>
          <a:spcPct val="20000"/>
        </a:spcBef>
        <a:buFont typeface="Arial"/>
        <a:buChar char="•"/>
        <a:defRPr sz="8663" kern="1200">
          <a:solidFill>
            <a:schemeClr val="tx1"/>
          </a:solidFill>
          <a:latin typeface="+mn-lt"/>
          <a:ea typeface="+mn-ea"/>
          <a:cs typeface="+mn-cs"/>
        </a:defRPr>
      </a:lvl1pPr>
      <a:lvl2pPr marL="2005965" indent="-771525" algn="l" defTabSz="1234440" rtl="0" eaLnBrk="1" latinLnBrk="0" hangingPunct="1">
        <a:spcBef>
          <a:spcPct val="20000"/>
        </a:spcBef>
        <a:buFont typeface="Arial"/>
        <a:buChar char="–"/>
        <a:defRPr sz="7538" kern="1200">
          <a:solidFill>
            <a:schemeClr val="tx1"/>
          </a:solidFill>
          <a:latin typeface="+mn-lt"/>
          <a:ea typeface="+mn-ea"/>
          <a:cs typeface="+mn-cs"/>
        </a:defRPr>
      </a:lvl2pPr>
      <a:lvl3pPr marL="3086100" indent="-617220" algn="l" defTabSz="1234440" rtl="0" eaLnBrk="1" latinLnBrk="0" hangingPunct="1">
        <a:spcBef>
          <a:spcPct val="20000"/>
        </a:spcBef>
        <a:buFont typeface="Arial"/>
        <a:buChar char="•"/>
        <a:defRPr sz="6469" kern="1200">
          <a:solidFill>
            <a:schemeClr val="tx1"/>
          </a:solidFill>
          <a:latin typeface="+mn-lt"/>
          <a:ea typeface="+mn-ea"/>
          <a:cs typeface="+mn-cs"/>
        </a:defRPr>
      </a:lvl3pPr>
      <a:lvl4pPr marL="4320540" indent="-617220" algn="l" defTabSz="1234440" rtl="0" eaLnBrk="1" latinLnBrk="0" hangingPunct="1">
        <a:spcBef>
          <a:spcPct val="20000"/>
        </a:spcBef>
        <a:buFont typeface="Arial"/>
        <a:buChar char="–"/>
        <a:defRPr sz="5400" kern="1200">
          <a:solidFill>
            <a:schemeClr val="tx1"/>
          </a:solidFill>
          <a:latin typeface="+mn-lt"/>
          <a:ea typeface="+mn-ea"/>
          <a:cs typeface="+mn-cs"/>
        </a:defRPr>
      </a:lvl4pPr>
      <a:lvl5pPr marL="5554980" indent="-617220" algn="l" defTabSz="1234440" rtl="0" eaLnBrk="1" latinLnBrk="0" hangingPunct="1">
        <a:spcBef>
          <a:spcPct val="20000"/>
        </a:spcBef>
        <a:buFont typeface="Arial"/>
        <a:buChar char="»"/>
        <a:defRPr sz="5400" kern="1200">
          <a:solidFill>
            <a:schemeClr val="tx1"/>
          </a:solidFill>
          <a:latin typeface="+mn-lt"/>
          <a:ea typeface="+mn-ea"/>
          <a:cs typeface="+mn-cs"/>
        </a:defRPr>
      </a:lvl5pPr>
      <a:lvl6pPr marL="6789420" indent="-617220" algn="l" defTabSz="1234440" rtl="0" eaLnBrk="1" latinLnBrk="0" hangingPunct="1">
        <a:spcBef>
          <a:spcPct val="20000"/>
        </a:spcBef>
        <a:buFont typeface="Arial"/>
        <a:buChar char="•"/>
        <a:defRPr sz="5400" kern="1200">
          <a:solidFill>
            <a:schemeClr val="tx1"/>
          </a:solidFill>
          <a:latin typeface="+mn-lt"/>
          <a:ea typeface="+mn-ea"/>
          <a:cs typeface="+mn-cs"/>
        </a:defRPr>
      </a:lvl6pPr>
      <a:lvl7pPr marL="8023860" indent="-617220" algn="l" defTabSz="1234440" rtl="0" eaLnBrk="1" latinLnBrk="0" hangingPunct="1">
        <a:spcBef>
          <a:spcPct val="20000"/>
        </a:spcBef>
        <a:buFont typeface="Arial"/>
        <a:buChar char="•"/>
        <a:defRPr sz="5400" kern="1200">
          <a:solidFill>
            <a:schemeClr val="tx1"/>
          </a:solidFill>
          <a:latin typeface="+mn-lt"/>
          <a:ea typeface="+mn-ea"/>
          <a:cs typeface="+mn-cs"/>
        </a:defRPr>
      </a:lvl7pPr>
      <a:lvl8pPr marL="9258300" indent="-617220" algn="l" defTabSz="1234440" rtl="0" eaLnBrk="1" latinLnBrk="0" hangingPunct="1">
        <a:spcBef>
          <a:spcPct val="20000"/>
        </a:spcBef>
        <a:buFont typeface="Arial"/>
        <a:buChar char="•"/>
        <a:defRPr sz="5400" kern="1200">
          <a:solidFill>
            <a:schemeClr val="tx1"/>
          </a:solidFill>
          <a:latin typeface="+mn-lt"/>
          <a:ea typeface="+mn-ea"/>
          <a:cs typeface="+mn-cs"/>
        </a:defRPr>
      </a:lvl8pPr>
      <a:lvl9pPr marL="10492740" indent="-617220" algn="l" defTabSz="1234440" rtl="0" eaLnBrk="1" latinLnBrk="0" hangingPunct="1">
        <a:spcBef>
          <a:spcPct val="20000"/>
        </a:spcBef>
        <a:buFont typeface="Arial"/>
        <a:buChar char="•"/>
        <a:defRPr sz="5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34440" rtl="0" eaLnBrk="1" latinLnBrk="0" hangingPunct="1">
        <a:defRPr sz="4838" kern="1200">
          <a:solidFill>
            <a:schemeClr val="tx1"/>
          </a:solidFill>
          <a:latin typeface="+mn-lt"/>
          <a:ea typeface="+mn-ea"/>
          <a:cs typeface="+mn-cs"/>
        </a:defRPr>
      </a:lvl1pPr>
      <a:lvl2pPr marL="1234440" algn="l" defTabSz="1234440" rtl="0" eaLnBrk="1" latinLnBrk="0" hangingPunct="1">
        <a:defRPr sz="4838" kern="1200">
          <a:solidFill>
            <a:schemeClr val="tx1"/>
          </a:solidFill>
          <a:latin typeface="+mn-lt"/>
          <a:ea typeface="+mn-ea"/>
          <a:cs typeface="+mn-cs"/>
        </a:defRPr>
      </a:lvl2pPr>
      <a:lvl3pPr marL="2468880" algn="l" defTabSz="1234440" rtl="0" eaLnBrk="1" latinLnBrk="0" hangingPunct="1">
        <a:defRPr sz="4838" kern="1200">
          <a:solidFill>
            <a:schemeClr val="tx1"/>
          </a:solidFill>
          <a:latin typeface="+mn-lt"/>
          <a:ea typeface="+mn-ea"/>
          <a:cs typeface="+mn-cs"/>
        </a:defRPr>
      </a:lvl3pPr>
      <a:lvl4pPr marL="3703320" algn="l" defTabSz="1234440" rtl="0" eaLnBrk="1" latinLnBrk="0" hangingPunct="1">
        <a:defRPr sz="4838" kern="1200">
          <a:solidFill>
            <a:schemeClr val="tx1"/>
          </a:solidFill>
          <a:latin typeface="+mn-lt"/>
          <a:ea typeface="+mn-ea"/>
          <a:cs typeface="+mn-cs"/>
        </a:defRPr>
      </a:lvl4pPr>
      <a:lvl5pPr marL="4937760" algn="l" defTabSz="1234440" rtl="0" eaLnBrk="1" latinLnBrk="0" hangingPunct="1">
        <a:defRPr sz="4838" kern="1200">
          <a:solidFill>
            <a:schemeClr val="tx1"/>
          </a:solidFill>
          <a:latin typeface="+mn-lt"/>
          <a:ea typeface="+mn-ea"/>
          <a:cs typeface="+mn-cs"/>
        </a:defRPr>
      </a:lvl5pPr>
      <a:lvl6pPr marL="6172200" algn="l" defTabSz="1234440" rtl="0" eaLnBrk="1" latinLnBrk="0" hangingPunct="1">
        <a:defRPr sz="4838" kern="1200">
          <a:solidFill>
            <a:schemeClr val="tx1"/>
          </a:solidFill>
          <a:latin typeface="+mn-lt"/>
          <a:ea typeface="+mn-ea"/>
          <a:cs typeface="+mn-cs"/>
        </a:defRPr>
      </a:lvl6pPr>
      <a:lvl7pPr marL="7406640" algn="l" defTabSz="1234440" rtl="0" eaLnBrk="1" latinLnBrk="0" hangingPunct="1">
        <a:defRPr sz="4838" kern="1200">
          <a:solidFill>
            <a:schemeClr val="tx1"/>
          </a:solidFill>
          <a:latin typeface="+mn-lt"/>
          <a:ea typeface="+mn-ea"/>
          <a:cs typeface="+mn-cs"/>
        </a:defRPr>
      </a:lvl7pPr>
      <a:lvl8pPr marL="8641080" algn="l" defTabSz="1234440" rtl="0" eaLnBrk="1" latinLnBrk="0" hangingPunct="1">
        <a:defRPr sz="4838" kern="1200">
          <a:solidFill>
            <a:schemeClr val="tx1"/>
          </a:solidFill>
          <a:latin typeface="+mn-lt"/>
          <a:ea typeface="+mn-ea"/>
          <a:cs typeface="+mn-cs"/>
        </a:defRPr>
      </a:lvl8pPr>
      <a:lvl9pPr marL="9875520" algn="l" defTabSz="1234440" rtl="0" eaLnBrk="1" latinLnBrk="0" hangingPunct="1">
        <a:defRPr sz="483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Rounded Rectangle 74"/>
          <p:cNvSpPr/>
          <p:nvPr/>
        </p:nvSpPr>
        <p:spPr>
          <a:xfrm>
            <a:off x="1286302" y="9549433"/>
            <a:ext cx="9203898" cy="14317475"/>
          </a:xfrm>
          <a:prstGeom prst="roundRect">
            <a:avLst/>
          </a:prstGeom>
          <a:noFill/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838"/>
          </a:p>
        </p:txBody>
      </p:sp>
      <p:sp>
        <p:nvSpPr>
          <p:cNvPr id="16" name="Rounded Rectangle 15"/>
          <p:cNvSpPr/>
          <p:nvPr/>
        </p:nvSpPr>
        <p:spPr>
          <a:xfrm>
            <a:off x="1025806" y="1075819"/>
            <a:ext cx="9464394" cy="7969051"/>
          </a:xfrm>
          <a:prstGeom prst="roundRect">
            <a:avLst/>
          </a:prstGeom>
          <a:noFill/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838"/>
          </a:p>
        </p:txBody>
      </p:sp>
      <p:sp>
        <p:nvSpPr>
          <p:cNvPr id="7" name="Rectangle 6"/>
          <p:cNvSpPr/>
          <p:nvPr/>
        </p:nvSpPr>
        <p:spPr>
          <a:xfrm>
            <a:off x="2015940" y="1316771"/>
            <a:ext cx="6540983" cy="769441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algn="ctr">
              <a:spcBef>
                <a:spcPts val="600"/>
              </a:spcBef>
              <a:spcAft>
                <a:spcPts val="1199"/>
              </a:spcAft>
            </a:pPr>
            <a:r>
              <a:rPr lang="en-US" altLang="en-US" sz="4400" b="1" dirty="0">
                <a:solidFill>
                  <a:srgbClr val="C0000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Abstract</a:t>
            </a:r>
          </a:p>
        </p:txBody>
      </p:sp>
      <p:sp>
        <p:nvSpPr>
          <p:cNvPr id="80" name="TextBox 79"/>
          <p:cNvSpPr txBox="1"/>
          <p:nvPr/>
        </p:nvSpPr>
        <p:spPr>
          <a:xfrm>
            <a:off x="3634331" y="9777891"/>
            <a:ext cx="401434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en-US" sz="4400" b="1" dirty="0">
                <a:solidFill>
                  <a:srgbClr val="C00000"/>
                </a:solidFill>
                <a:latin typeface="Helvetica" charset="0"/>
              </a:rPr>
              <a:t>Introduction</a:t>
            </a:r>
          </a:p>
        </p:txBody>
      </p:sp>
      <p:sp>
        <p:nvSpPr>
          <p:cNvPr id="84" name="TextBox 83"/>
          <p:cNvSpPr txBox="1"/>
          <p:nvPr/>
        </p:nvSpPr>
        <p:spPr>
          <a:xfrm>
            <a:off x="1425838" y="25344641"/>
            <a:ext cx="5934740" cy="3347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75" dirty="0"/>
              <a:t>       </a:t>
            </a:r>
          </a:p>
        </p:txBody>
      </p:sp>
      <p:sp>
        <p:nvSpPr>
          <p:cNvPr id="86" name="Rounded Rectangle 85"/>
          <p:cNvSpPr/>
          <p:nvPr/>
        </p:nvSpPr>
        <p:spPr>
          <a:xfrm>
            <a:off x="12364173" y="1073247"/>
            <a:ext cx="11038655" cy="17286168"/>
          </a:xfrm>
          <a:prstGeom prst="roundRect">
            <a:avLst/>
          </a:prstGeom>
          <a:noFill/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838" dirty="0"/>
          </a:p>
        </p:txBody>
      </p:sp>
      <p:sp>
        <p:nvSpPr>
          <p:cNvPr id="100" name="Rounded Rectangle 99"/>
          <p:cNvSpPr/>
          <p:nvPr/>
        </p:nvSpPr>
        <p:spPr>
          <a:xfrm>
            <a:off x="12424248" y="19270286"/>
            <a:ext cx="10978249" cy="4596622"/>
          </a:xfrm>
          <a:prstGeom prst="roundRect">
            <a:avLst/>
          </a:prstGeom>
          <a:noFill/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838"/>
          </a:p>
        </p:txBody>
      </p:sp>
      <p:sp>
        <p:nvSpPr>
          <p:cNvPr id="101" name="TextBox 100"/>
          <p:cNvSpPr txBox="1"/>
          <p:nvPr/>
        </p:nvSpPr>
        <p:spPr>
          <a:xfrm>
            <a:off x="15855515" y="19538683"/>
            <a:ext cx="4115715" cy="7202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1199"/>
              </a:spcAft>
            </a:pPr>
            <a:r>
              <a:rPr lang="en-US" altLang="en-US" sz="4400" b="1" dirty="0">
                <a:solidFill>
                  <a:srgbClr val="C0000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Conclusions</a:t>
            </a:r>
          </a:p>
        </p:txBody>
      </p:sp>
      <p:sp>
        <p:nvSpPr>
          <p:cNvPr id="128" name="TextBox 127"/>
          <p:cNvSpPr txBox="1"/>
          <p:nvPr/>
        </p:nvSpPr>
        <p:spPr>
          <a:xfrm>
            <a:off x="18492783" y="16579450"/>
            <a:ext cx="753476" cy="5078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700" dirty="0">
                <a:solidFill>
                  <a:schemeClr val="bg1">
                    <a:lumMod val="95000"/>
                  </a:schemeClr>
                </a:solidFill>
              </a:rPr>
              <a:t>NPY</a:t>
            </a:r>
          </a:p>
        </p:txBody>
      </p:sp>
      <p:sp>
        <p:nvSpPr>
          <p:cNvPr id="129" name="TextBox 128"/>
          <p:cNvSpPr txBox="1"/>
          <p:nvPr/>
        </p:nvSpPr>
        <p:spPr>
          <a:xfrm>
            <a:off x="22538722" y="16615165"/>
            <a:ext cx="1074333" cy="5078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700" dirty="0">
                <a:solidFill>
                  <a:schemeClr val="bg1">
                    <a:lumMod val="95000"/>
                  </a:schemeClr>
                </a:solidFill>
              </a:rPr>
              <a:t>POMC</a:t>
            </a:r>
          </a:p>
        </p:txBody>
      </p:sp>
      <p:sp>
        <p:nvSpPr>
          <p:cNvPr id="130" name="TextBox 129"/>
          <p:cNvSpPr txBox="1"/>
          <p:nvPr/>
        </p:nvSpPr>
        <p:spPr>
          <a:xfrm>
            <a:off x="22540360" y="19016371"/>
            <a:ext cx="1154221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700" dirty="0">
                <a:solidFill>
                  <a:schemeClr val="bg1">
                    <a:lumMod val="95000"/>
                  </a:schemeClr>
                </a:solidFill>
              </a:rPr>
              <a:t>POMC</a:t>
            </a:r>
          </a:p>
        </p:txBody>
      </p:sp>
      <p:sp>
        <p:nvSpPr>
          <p:cNvPr id="190" name="TextBox 189"/>
          <p:cNvSpPr txBox="1"/>
          <p:nvPr/>
        </p:nvSpPr>
        <p:spPr>
          <a:xfrm>
            <a:off x="13773172" y="1381551"/>
            <a:ext cx="82804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Bef>
                <a:spcPts val="600"/>
              </a:spcBef>
              <a:defRPr/>
            </a:pPr>
            <a:r>
              <a:rPr lang="en-US" altLang="en-US" sz="4400" b="1" dirty="0">
                <a:solidFill>
                  <a:srgbClr val="C0000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Results and Discussion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1AC7C2C7-ECCA-431A-94B0-131F94A7417C}"/>
              </a:ext>
            </a:extLst>
          </p:cNvPr>
          <p:cNvGrpSpPr/>
          <p:nvPr/>
        </p:nvGrpSpPr>
        <p:grpSpPr>
          <a:xfrm>
            <a:off x="1425838" y="24777780"/>
            <a:ext cx="9203898" cy="11920914"/>
            <a:chOff x="1286303" y="19270286"/>
            <a:chExt cx="9203898" cy="11920914"/>
          </a:xfrm>
          <a:noFill/>
        </p:grpSpPr>
        <p:sp>
          <p:nvSpPr>
            <p:cNvPr id="21" name="Rounded Rectangle 20"/>
            <p:cNvSpPr/>
            <p:nvPr/>
          </p:nvSpPr>
          <p:spPr>
            <a:xfrm>
              <a:off x="1286303" y="19270286"/>
              <a:ext cx="9203898" cy="11920914"/>
            </a:xfrm>
            <a:prstGeom prst="roundRect">
              <a:avLst/>
            </a:prstGeom>
            <a:grpFill/>
            <a:ln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4838"/>
            </a:p>
          </p:txBody>
        </p:sp>
        <p:sp>
          <p:nvSpPr>
            <p:cNvPr id="123" name="Rectangle 122"/>
            <p:cNvSpPr/>
            <p:nvPr/>
          </p:nvSpPr>
          <p:spPr>
            <a:xfrm>
              <a:off x="2456528" y="19619718"/>
              <a:ext cx="6863449" cy="769441"/>
            </a:xfrm>
            <a:prstGeom prst="rect">
              <a:avLst/>
            </a:prstGeom>
            <a:grpFill/>
            <a:ln>
              <a:noFill/>
            </a:ln>
          </p:spPr>
          <p:txBody>
            <a:bodyPr wrap="square">
              <a:spAutoFit/>
            </a:bodyPr>
            <a:lstStyle/>
            <a:p>
              <a:pPr algn="ctr">
                <a:spcBef>
                  <a:spcPct val="0"/>
                </a:spcBef>
                <a:spcAft>
                  <a:spcPts val="1199"/>
                </a:spcAft>
              </a:pPr>
              <a:r>
                <a:rPr lang="en-US" altLang="en-US" sz="4400" b="1" dirty="0">
                  <a:solidFill>
                    <a:srgbClr val="C00000"/>
                  </a:solidFill>
                  <a:latin typeface="Helvetica" charset="0"/>
                  <a:sym typeface="Symbol" pitchFamily="18" charset="2"/>
                </a:rPr>
                <a:t>Materials and Methods</a:t>
              </a:r>
            </a:p>
          </p:txBody>
        </p:sp>
      </p:grpSp>
      <p:sp>
        <p:nvSpPr>
          <p:cNvPr id="26" name="Rectangle 25">
            <a:extLst>
              <a:ext uri="{FF2B5EF4-FFF2-40B4-BE49-F238E27FC236}">
                <a16:creationId xmlns:a16="http://schemas.microsoft.com/office/drawing/2014/main" id="{4839AC6E-8DB8-4DB3-B802-F830667FB0A7}"/>
              </a:ext>
            </a:extLst>
          </p:cNvPr>
          <p:cNvSpPr/>
          <p:nvPr/>
        </p:nvSpPr>
        <p:spPr>
          <a:xfrm>
            <a:off x="-39545" y="-4571999"/>
            <a:ext cx="24728346" cy="5278636"/>
          </a:xfrm>
          <a:prstGeom prst="rect">
            <a:avLst/>
          </a:prstGeom>
          <a:solidFill>
            <a:srgbClr val="002060"/>
          </a:solidFill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3528152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6974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7" name="Text Box 181">
            <a:extLst>
              <a:ext uri="{FF2B5EF4-FFF2-40B4-BE49-F238E27FC236}">
                <a16:creationId xmlns:a16="http://schemas.microsoft.com/office/drawing/2014/main" id="{078E581A-5FA7-4165-AC19-B1FD9BEB4B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-4020666"/>
            <a:ext cx="24728346" cy="3816431"/>
          </a:xfrm>
          <a:prstGeom prst="rect">
            <a:avLst/>
          </a:prstGeom>
          <a:solidFill>
            <a:sysClr val="window" lastClr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57150" cmpd="thickThin">
                <a:solidFill>
                  <a:srgbClr val="0000F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274321" tIns="274321" rIns="274321" bIns="274321">
            <a:spAutoFit/>
          </a:bodyPr>
          <a:lstStyle>
            <a:lvl1pPr eaLnBrk="0" hangingPunct="0">
              <a:spcBef>
                <a:spcPct val="20000"/>
              </a:spcBef>
              <a:buChar char="•"/>
              <a:tabLst>
                <a:tab pos="32308800" algn="l"/>
              </a:tabLst>
              <a:defRPr sz="143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tabLst>
                <a:tab pos="32308800" algn="l"/>
              </a:tabLst>
              <a:defRPr sz="125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tabLst>
                <a:tab pos="32308800" algn="l"/>
              </a:tabLst>
              <a:defRPr sz="107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tabLst>
                <a:tab pos="32308800" algn="l"/>
              </a:tabLst>
              <a:defRPr sz="89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tabLst>
                <a:tab pos="32308800" algn="l"/>
              </a:tabLst>
              <a:defRPr sz="89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32308800" algn="l"/>
              </a:tabLst>
              <a:defRPr sz="89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32308800" algn="l"/>
              </a:tabLst>
              <a:defRPr sz="89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32308800" algn="l"/>
              </a:tabLst>
              <a:defRPr sz="89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32308800" algn="l"/>
              </a:tabLst>
              <a:defRPr sz="89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marR="0" lvl="0" indent="0" algn="ctr" defTabSz="3528152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32308800" algn="l"/>
              </a:tabLst>
              <a:defRPr/>
            </a:pPr>
            <a:r>
              <a:rPr kumimoji="0" lang="en-US" altLang="en-US" sz="8000" b="1" i="0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Helvetica" charset="0"/>
                <a:cs typeface="Helvetica" charset="0"/>
              </a:rPr>
              <a:t>Title </a:t>
            </a:r>
          </a:p>
          <a:p>
            <a:pPr marL="0" marR="0" lvl="0" indent="0" algn="ctr" defTabSz="3528152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32308800" algn="l"/>
              </a:tabLst>
              <a:defRPr/>
            </a:pPr>
            <a:r>
              <a:rPr kumimoji="0" lang="en-US" altLang="en-US" sz="5401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elvetica" charset="0"/>
                <a:cs typeface="Helvetica" charset="0"/>
              </a:rPr>
              <a:t>Author Name, Author Name, and Advisor Name</a:t>
            </a:r>
            <a:r>
              <a:rPr kumimoji="0" lang="en-US" altLang="en-US" sz="60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</a:rPr>
              <a:t> </a:t>
            </a:r>
          </a:p>
          <a:p>
            <a:pPr marL="0" marR="0" lvl="0" indent="0" algn="ctr" defTabSz="3528152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32308800" algn="l"/>
              </a:tabLst>
              <a:defRPr/>
            </a:pPr>
            <a:r>
              <a:rPr kumimoji="0" lang="en-US" altLang="en-US" sz="3600" b="0" i="1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elvetica" charset="0"/>
                <a:cs typeface="Helvetica" charset="0"/>
              </a:rPr>
              <a:t>Stark State College, North Canton, Ohio 44720.</a:t>
            </a:r>
          </a:p>
          <a:p>
            <a:pPr marL="0" marR="0" lvl="0" indent="0" algn="ctr" defTabSz="3528152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32308800" algn="l"/>
              </a:tabLst>
              <a:defRPr/>
            </a:pPr>
            <a:r>
              <a:rPr kumimoji="0" lang="en-US" altLang="en-US" sz="3600" b="0" i="1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elvetica" charset="0"/>
                <a:cs typeface="Helvetica" charset="0"/>
              </a:rPr>
              <a:t>             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8897C3C5-E368-474B-B042-4822FE77FAC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7219" y="-3385422"/>
            <a:ext cx="4337911" cy="2622170"/>
          </a:xfrm>
          <a:prstGeom prst="rect">
            <a:avLst/>
          </a:prstGeom>
        </p:spPr>
      </p:pic>
      <p:sp>
        <p:nvSpPr>
          <p:cNvPr id="28" name="Rounded Rectangle 99">
            <a:extLst>
              <a:ext uri="{FF2B5EF4-FFF2-40B4-BE49-F238E27FC236}">
                <a16:creationId xmlns:a16="http://schemas.microsoft.com/office/drawing/2014/main" id="{D49EA1D1-5F5C-4B86-B577-C0CE7ABB1789}"/>
              </a:ext>
            </a:extLst>
          </p:cNvPr>
          <p:cNvSpPr/>
          <p:nvPr/>
        </p:nvSpPr>
        <p:spPr>
          <a:xfrm>
            <a:off x="12394375" y="24777779"/>
            <a:ext cx="10978249" cy="11891369"/>
          </a:xfrm>
          <a:prstGeom prst="roundRect">
            <a:avLst/>
          </a:prstGeom>
          <a:noFill/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838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C605D89-B5DE-438A-9FB1-798CCE6EC94B}"/>
              </a:ext>
            </a:extLst>
          </p:cNvPr>
          <p:cNvSpPr/>
          <p:nvPr/>
        </p:nvSpPr>
        <p:spPr>
          <a:xfrm>
            <a:off x="15297695" y="24959920"/>
            <a:ext cx="5171609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spcBef>
                <a:spcPts val="1199"/>
              </a:spcBef>
            </a:pPr>
            <a:r>
              <a:rPr lang="en-US" altLang="en-US" sz="4400" b="1" dirty="0">
                <a:solidFill>
                  <a:srgbClr val="C00000"/>
                </a:solidFill>
                <a:latin typeface="Helvetica" charset="0"/>
              </a:rPr>
              <a:t>Acknowledgments</a:t>
            </a:r>
          </a:p>
        </p:txBody>
      </p:sp>
      <p:sp>
        <p:nvSpPr>
          <p:cNvPr id="30" name="Rectangle 476">
            <a:extLst>
              <a:ext uri="{FF2B5EF4-FFF2-40B4-BE49-F238E27FC236}">
                <a16:creationId xmlns:a16="http://schemas.microsoft.com/office/drawing/2014/main" id="{407A9BB5-E534-4D93-AA6A-128C7853FD4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768699" y="28918724"/>
            <a:ext cx="8229600" cy="7695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4400">
                <a:solidFill>
                  <a:srgbClr val="D20069"/>
                </a:solidFill>
                <a:latin typeface="Helvetica" charset="0"/>
              </a:defRPr>
            </a:lvl1pPr>
            <a:lvl2pPr marL="742950" indent="-285750" eaLnBrk="0" hangingPunct="0">
              <a:defRPr sz="4400">
                <a:solidFill>
                  <a:srgbClr val="D20069"/>
                </a:solidFill>
                <a:latin typeface="Helvetica" charset="0"/>
              </a:defRPr>
            </a:lvl2pPr>
            <a:lvl3pPr marL="1143000" indent="-228600" eaLnBrk="0" hangingPunct="0">
              <a:defRPr sz="4400">
                <a:solidFill>
                  <a:srgbClr val="D20069"/>
                </a:solidFill>
                <a:latin typeface="Helvetica" charset="0"/>
              </a:defRPr>
            </a:lvl3pPr>
            <a:lvl4pPr marL="1600200" indent="-228600" eaLnBrk="0" hangingPunct="0">
              <a:defRPr sz="4400">
                <a:solidFill>
                  <a:srgbClr val="D20069"/>
                </a:solidFill>
                <a:latin typeface="Helvetica" charset="0"/>
              </a:defRPr>
            </a:lvl4pPr>
            <a:lvl5pPr marL="2057400" indent="-228600" eaLnBrk="0" hangingPunct="0">
              <a:defRPr sz="4400">
                <a:solidFill>
                  <a:srgbClr val="D20069"/>
                </a:solidFill>
                <a:latin typeface="Helvetica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D20069"/>
                </a:solidFill>
                <a:latin typeface="Helvetica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D20069"/>
                </a:solidFill>
                <a:latin typeface="Helvetica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D20069"/>
                </a:solidFill>
                <a:latin typeface="Helvetica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D20069"/>
                </a:solidFill>
                <a:latin typeface="Helvetica" charset="0"/>
              </a:defRPr>
            </a:lvl9pPr>
          </a:lstStyle>
          <a:p>
            <a:pPr algn="ctr" eaLnBrk="1" hangingPunct="1">
              <a:spcBef>
                <a:spcPct val="50000"/>
              </a:spcBef>
              <a:defRPr/>
            </a:pPr>
            <a:r>
              <a:rPr lang="en-US" altLang="en-US" sz="4401" b="1" dirty="0">
                <a:solidFill>
                  <a:srgbClr val="C00000"/>
                </a:solidFill>
              </a:rPr>
              <a:t>References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1367</TotalTime>
  <Words>36</Words>
  <Application>Microsoft Office PowerPoint</Application>
  <PresentationFormat>Custom</PresentationFormat>
  <Paragraphs>15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Helvetica</vt:lpstr>
      <vt:lpstr>Symbol</vt:lpstr>
      <vt:lpstr>Times New Roman</vt:lpstr>
      <vt:lpstr>Office Theme</vt:lpstr>
      <vt:lpstr>PowerPoint Presentation</vt:lpstr>
    </vt:vector>
  </TitlesOfParts>
  <Company>Rutgers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Julia Xia</dc:creator>
  <cp:lastModifiedBy>Ebru Buyuktanir</cp:lastModifiedBy>
  <cp:revision>69</cp:revision>
  <cp:lastPrinted>2012-08-01T17:44:46Z</cp:lastPrinted>
  <dcterms:created xsi:type="dcterms:W3CDTF">2014-03-07T20:22:07Z</dcterms:created>
  <dcterms:modified xsi:type="dcterms:W3CDTF">2018-03-19T23:29:03Z</dcterms:modified>
</cp:coreProperties>
</file>